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diagrams/layout5.xml" ContentType="application/vnd.openxmlformats-officedocument.drawingml.diagramLayout+xml"/>
  <Override PartName="/ppt/diagrams/data6.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9" r:id="rId3"/>
    <p:sldId id="287" r:id="rId4"/>
    <p:sldId id="290" r:id="rId5"/>
    <p:sldId id="291" r:id="rId6"/>
    <p:sldId id="292" r:id="rId7"/>
    <p:sldId id="293" r:id="rId8"/>
    <p:sldId id="294" r:id="rId9"/>
    <p:sldId id="296" r:id="rId10"/>
    <p:sldId id="297" r:id="rId11"/>
    <p:sldId id="299" r:id="rId12"/>
    <p:sldId id="298" r:id="rId1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4D4D"/>
    <a:srgbClr val="E12B2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rednji stil 1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Svijetli stil 2 - Isticanj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A107856-5554-42FB-B03E-39F5DBC370BA}" styleName="Srednji stil 4 - Isticanj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Srednji stil 1 - Isticanj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Bez stila, s rešetkom tablic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Tamni stil 2 - Isticanje 1/Isticanj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Stil teme 1 - Isticanj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5A715-3D87-4390-AFF3-0CD4CD9B769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5B8C267B-5CD8-4D04-8A93-8CC4F2FB01B2}">
      <dgm:prSet/>
      <dgm:spPr/>
      <dgm:t>
        <a:bodyPr/>
        <a:lstStyle/>
        <a:p>
          <a:pPr algn="just"/>
          <a:r>
            <a:rPr lang="hr-HR" dirty="0"/>
            <a:t>Pravo </a:t>
          </a:r>
          <a:r>
            <a:rPr lang="hr-HR" dirty="0" smtClean="0"/>
            <a:t>glasa – građanin </a:t>
          </a:r>
          <a:r>
            <a:rPr lang="hr-HR" dirty="0"/>
            <a:t>na izborima bira između više kandidata za parlament ili predsjednika države</a:t>
          </a:r>
          <a:endParaRPr lang="en-US" dirty="0"/>
        </a:p>
      </dgm:t>
    </dgm:pt>
    <dgm:pt modelId="{D05B8873-77A2-4967-9A6C-291C84A53018}" type="parTrans" cxnId="{6C19465B-4B57-4AC8-9E15-F5D6F1E63923}">
      <dgm:prSet/>
      <dgm:spPr/>
      <dgm:t>
        <a:bodyPr/>
        <a:lstStyle/>
        <a:p>
          <a:endParaRPr lang="en-US"/>
        </a:p>
      </dgm:t>
    </dgm:pt>
    <dgm:pt modelId="{5DEA9A44-71C1-45DD-9373-CF1E59A19072}" type="sibTrans" cxnId="{6C19465B-4B57-4AC8-9E15-F5D6F1E63923}">
      <dgm:prSet/>
      <dgm:spPr/>
      <dgm:t>
        <a:bodyPr/>
        <a:lstStyle/>
        <a:p>
          <a:endParaRPr lang="en-US"/>
        </a:p>
      </dgm:t>
    </dgm:pt>
    <dgm:pt modelId="{1C1C513C-341E-43AE-BB86-E03B3202B792}">
      <dgm:prSet/>
      <dgm:spPr/>
      <dgm:t>
        <a:bodyPr/>
        <a:lstStyle/>
        <a:p>
          <a:pPr algn="just"/>
          <a:r>
            <a:rPr lang="hr-HR" dirty="0"/>
            <a:t>Tijekom </a:t>
          </a:r>
          <a:r>
            <a:rPr lang="hr-HR" dirty="0" err="1"/>
            <a:t>XIX</a:t>
          </a:r>
          <a:r>
            <a:rPr lang="hr-HR" dirty="0"/>
            <a:t>. stoljeća – ograničeno pravo glasa samo na bogate muškarce</a:t>
          </a:r>
          <a:endParaRPr lang="en-US" dirty="0"/>
        </a:p>
      </dgm:t>
    </dgm:pt>
    <dgm:pt modelId="{C779DDF0-E0EA-43B6-8C39-A924A554F842}" type="parTrans" cxnId="{3948CB73-41BE-489B-AB86-E5231559C122}">
      <dgm:prSet/>
      <dgm:spPr/>
      <dgm:t>
        <a:bodyPr/>
        <a:lstStyle/>
        <a:p>
          <a:endParaRPr lang="en-US"/>
        </a:p>
      </dgm:t>
    </dgm:pt>
    <dgm:pt modelId="{E0EBD14F-344F-4946-A71C-78E9C0CCF0BE}" type="sibTrans" cxnId="{3948CB73-41BE-489B-AB86-E5231559C122}">
      <dgm:prSet/>
      <dgm:spPr/>
      <dgm:t>
        <a:bodyPr/>
        <a:lstStyle/>
        <a:p>
          <a:endParaRPr lang="en-US"/>
        </a:p>
      </dgm:t>
    </dgm:pt>
    <dgm:pt modelId="{5A138CF3-BD6D-4FC2-B236-50D0D14A81D5}">
      <dgm:prSet/>
      <dgm:spPr/>
      <dgm:t>
        <a:bodyPr/>
        <a:lstStyle/>
        <a:p>
          <a:pPr algn="just"/>
          <a:r>
            <a:rPr lang="hr-HR" dirty="0"/>
            <a:t>Do kraja </a:t>
          </a:r>
          <a:r>
            <a:rPr lang="hr-HR" dirty="0" err="1"/>
            <a:t>XIX</a:t>
          </a:r>
          <a:r>
            <a:rPr lang="hr-HR" dirty="0"/>
            <a:t>. stoljeća – u većini europskih država uvodi se opće pravo glasa samo za muškarce</a:t>
          </a:r>
          <a:endParaRPr lang="en-US" dirty="0"/>
        </a:p>
      </dgm:t>
    </dgm:pt>
    <dgm:pt modelId="{7BAD2738-20F9-4894-9BB8-D9F93338475B}" type="parTrans" cxnId="{6A3925E6-CE89-4255-9D06-E767C446CA05}">
      <dgm:prSet/>
      <dgm:spPr/>
      <dgm:t>
        <a:bodyPr/>
        <a:lstStyle/>
        <a:p>
          <a:endParaRPr lang="en-US"/>
        </a:p>
      </dgm:t>
    </dgm:pt>
    <dgm:pt modelId="{3914A6CE-0955-4DE5-96E9-C9629EE687F6}" type="sibTrans" cxnId="{6A3925E6-CE89-4255-9D06-E767C446CA05}">
      <dgm:prSet/>
      <dgm:spPr/>
      <dgm:t>
        <a:bodyPr/>
        <a:lstStyle/>
        <a:p>
          <a:endParaRPr lang="en-US"/>
        </a:p>
      </dgm:t>
    </dgm:pt>
    <dgm:pt modelId="{68BEC3C8-A50C-471A-AEE6-5C25B35E2AAD}" type="pres">
      <dgm:prSet presAssocID="{0105A715-3D87-4390-AFF3-0CD4CD9B7699}" presName="linear" presStyleCnt="0">
        <dgm:presLayoutVars>
          <dgm:animLvl val="lvl"/>
          <dgm:resizeHandles val="exact"/>
        </dgm:presLayoutVars>
      </dgm:prSet>
      <dgm:spPr/>
      <dgm:t>
        <a:bodyPr/>
        <a:lstStyle/>
        <a:p>
          <a:endParaRPr lang="hr-HR"/>
        </a:p>
      </dgm:t>
    </dgm:pt>
    <dgm:pt modelId="{63E52D02-5504-44E3-83F2-38E9DD9F1A54}" type="pres">
      <dgm:prSet presAssocID="{5B8C267B-5CD8-4D04-8A93-8CC4F2FB01B2}" presName="parentText" presStyleLbl="node1" presStyleIdx="0" presStyleCnt="3">
        <dgm:presLayoutVars>
          <dgm:chMax val="0"/>
          <dgm:bulletEnabled val="1"/>
        </dgm:presLayoutVars>
      </dgm:prSet>
      <dgm:spPr/>
      <dgm:t>
        <a:bodyPr/>
        <a:lstStyle/>
        <a:p>
          <a:endParaRPr lang="hr-HR"/>
        </a:p>
      </dgm:t>
    </dgm:pt>
    <dgm:pt modelId="{758D2CB6-EE86-4466-B57F-729E84EE68C3}" type="pres">
      <dgm:prSet presAssocID="{5DEA9A44-71C1-45DD-9373-CF1E59A19072}" presName="spacer" presStyleCnt="0"/>
      <dgm:spPr/>
    </dgm:pt>
    <dgm:pt modelId="{A9EB3F11-ADC8-4D62-A6A3-DF566768DC6F}" type="pres">
      <dgm:prSet presAssocID="{1C1C513C-341E-43AE-BB86-E03B3202B792}" presName="parentText" presStyleLbl="node1" presStyleIdx="1" presStyleCnt="3">
        <dgm:presLayoutVars>
          <dgm:chMax val="0"/>
          <dgm:bulletEnabled val="1"/>
        </dgm:presLayoutVars>
      </dgm:prSet>
      <dgm:spPr/>
      <dgm:t>
        <a:bodyPr/>
        <a:lstStyle/>
        <a:p>
          <a:endParaRPr lang="hr-HR"/>
        </a:p>
      </dgm:t>
    </dgm:pt>
    <dgm:pt modelId="{1EA9D589-032A-4674-9837-C21E9CDB8872}" type="pres">
      <dgm:prSet presAssocID="{E0EBD14F-344F-4946-A71C-78E9C0CCF0BE}" presName="spacer" presStyleCnt="0"/>
      <dgm:spPr/>
    </dgm:pt>
    <dgm:pt modelId="{72F0784F-8AFA-4890-8F34-4B79D44098FE}" type="pres">
      <dgm:prSet presAssocID="{5A138CF3-BD6D-4FC2-B236-50D0D14A81D5}" presName="parentText" presStyleLbl="node1" presStyleIdx="2" presStyleCnt="3">
        <dgm:presLayoutVars>
          <dgm:chMax val="0"/>
          <dgm:bulletEnabled val="1"/>
        </dgm:presLayoutVars>
      </dgm:prSet>
      <dgm:spPr/>
      <dgm:t>
        <a:bodyPr/>
        <a:lstStyle/>
        <a:p>
          <a:endParaRPr lang="hr-HR"/>
        </a:p>
      </dgm:t>
    </dgm:pt>
  </dgm:ptLst>
  <dgm:cxnLst>
    <dgm:cxn modelId="{35BBEA1A-5ECD-4CDE-B3B5-C0AFD7B9D308}" type="presOf" srcId="{0105A715-3D87-4390-AFF3-0CD4CD9B7699}" destId="{68BEC3C8-A50C-471A-AEE6-5C25B35E2AAD}" srcOrd="0" destOrd="0" presId="urn:microsoft.com/office/officeart/2005/8/layout/vList2"/>
    <dgm:cxn modelId="{E9462EAA-88EC-4936-BC02-CAAF6F96160A}" type="presOf" srcId="{1C1C513C-341E-43AE-BB86-E03B3202B792}" destId="{A9EB3F11-ADC8-4D62-A6A3-DF566768DC6F}" srcOrd="0" destOrd="0" presId="urn:microsoft.com/office/officeart/2005/8/layout/vList2"/>
    <dgm:cxn modelId="{88CC46B5-F4AE-4F2D-82A5-3FFD2BDAD946}" type="presOf" srcId="{5B8C267B-5CD8-4D04-8A93-8CC4F2FB01B2}" destId="{63E52D02-5504-44E3-83F2-38E9DD9F1A54}" srcOrd="0" destOrd="0" presId="urn:microsoft.com/office/officeart/2005/8/layout/vList2"/>
    <dgm:cxn modelId="{3948CB73-41BE-489B-AB86-E5231559C122}" srcId="{0105A715-3D87-4390-AFF3-0CD4CD9B7699}" destId="{1C1C513C-341E-43AE-BB86-E03B3202B792}" srcOrd="1" destOrd="0" parTransId="{C779DDF0-E0EA-43B6-8C39-A924A554F842}" sibTransId="{E0EBD14F-344F-4946-A71C-78E9C0CCF0BE}"/>
    <dgm:cxn modelId="{6A3925E6-CE89-4255-9D06-E767C446CA05}" srcId="{0105A715-3D87-4390-AFF3-0CD4CD9B7699}" destId="{5A138CF3-BD6D-4FC2-B236-50D0D14A81D5}" srcOrd="2" destOrd="0" parTransId="{7BAD2738-20F9-4894-9BB8-D9F93338475B}" sibTransId="{3914A6CE-0955-4DE5-96E9-C9629EE687F6}"/>
    <dgm:cxn modelId="{6C19465B-4B57-4AC8-9E15-F5D6F1E63923}" srcId="{0105A715-3D87-4390-AFF3-0CD4CD9B7699}" destId="{5B8C267B-5CD8-4D04-8A93-8CC4F2FB01B2}" srcOrd="0" destOrd="0" parTransId="{D05B8873-77A2-4967-9A6C-291C84A53018}" sibTransId="{5DEA9A44-71C1-45DD-9373-CF1E59A19072}"/>
    <dgm:cxn modelId="{E46A4BE3-5E51-44D1-BEC0-072791F87B0F}" type="presOf" srcId="{5A138CF3-BD6D-4FC2-B236-50D0D14A81D5}" destId="{72F0784F-8AFA-4890-8F34-4B79D44098FE}" srcOrd="0" destOrd="0" presId="urn:microsoft.com/office/officeart/2005/8/layout/vList2"/>
    <dgm:cxn modelId="{E74C9180-F688-4860-9172-825FCE6525C4}" type="presParOf" srcId="{68BEC3C8-A50C-471A-AEE6-5C25B35E2AAD}" destId="{63E52D02-5504-44E3-83F2-38E9DD9F1A54}" srcOrd="0" destOrd="0" presId="urn:microsoft.com/office/officeart/2005/8/layout/vList2"/>
    <dgm:cxn modelId="{B481FF2D-63B3-4C6C-BB6F-813BB3B7BD9B}" type="presParOf" srcId="{68BEC3C8-A50C-471A-AEE6-5C25B35E2AAD}" destId="{758D2CB6-EE86-4466-B57F-729E84EE68C3}" srcOrd="1" destOrd="0" presId="urn:microsoft.com/office/officeart/2005/8/layout/vList2"/>
    <dgm:cxn modelId="{E41BD43E-E641-456E-BBF3-CA72E1EFC3D4}" type="presParOf" srcId="{68BEC3C8-A50C-471A-AEE6-5C25B35E2AAD}" destId="{A9EB3F11-ADC8-4D62-A6A3-DF566768DC6F}" srcOrd="2" destOrd="0" presId="urn:microsoft.com/office/officeart/2005/8/layout/vList2"/>
    <dgm:cxn modelId="{4BBCDBD9-2F59-46C3-A0FA-DC494146B265}" type="presParOf" srcId="{68BEC3C8-A50C-471A-AEE6-5C25B35E2AAD}" destId="{1EA9D589-032A-4674-9837-C21E9CDB8872}" srcOrd="3" destOrd="0" presId="urn:microsoft.com/office/officeart/2005/8/layout/vList2"/>
    <dgm:cxn modelId="{F9E83762-5405-4EF8-9DBA-1D27AE20467C}" type="presParOf" srcId="{68BEC3C8-A50C-471A-AEE6-5C25B35E2AAD}" destId="{72F0784F-8AFA-4890-8F34-4B79D44098FE}"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107810-20EF-4F49-AC28-3092FC41415C}"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F0C9532D-1749-4810-9405-47CC44D4A30B}">
      <dgm:prSet/>
      <dgm:spPr/>
      <dgm:t>
        <a:bodyPr/>
        <a:lstStyle/>
        <a:p>
          <a:pPr algn="just"/>
          <a:r>
            <a:rPr lang="hr-HR" dirty="0"/>
            <a:t>Muškarci i žene – strogo odvojene društvene uloge</a:t>
          </a:r>
          <a:endParaRPr lang="en-US" dirty="0"/>
        </a:p>
      </dgm:t>
    </dgm:pt>
    <dgm:pt modelId="{4C618F9D-F27C-42BE-AF3B-E105B7E72ACB}" type="parTrans" cxnId="{DBE3A507-9522-4C25-8864-57B20E01DD3D}">
      <dgm:prSet/>
      <dgm:spPr/>
      <dgm:t>
        <a:bodyPr/>
        <a:lstStyle/>
        <a:p>
          <a:endParaRPr lang="en-US"/>
        </a:p>
      </dgm:t>
    </dgm:pt>
    <dgm:pt modelId="{F946BAD3-5999-470E-A71E-31BAC1629F22}" type="sibTrans" cxnId="{DBE3A507-9522-4C25-8864-57B20E01DD3D}">
      <dgm:prSet/>
      <dgm:spPr/>
      <dgm:t>
        <a:bodyPr/>
        <a:lstStyle/>
        <a:p>
          <a:endParaRPr lang="en-US"/>
        </a:p>
      </dgm:t>
    </dgm:pt>
    <dgm:pt modelId="{F447E1DD-102B-4A4E-806D-331CA584FA20}">
      <dgm:prSet/>
      <dgm:spPr/>
      <dgm:t>
        <a:bodyPr/>
        <a:lstStyle/>
        <a:p>
          <a:r>
            <a:rPr lang="hr-HR" dirty="0"/>
            <a:t>Nigdje u svijetu </a:t>
          </a:r>
          <a:r>
            <a:rPr lang="hr-HR" b="1" dirty="0">
              <a:effectLst>
                <a:outerShdw blurRad="38100" dist="38100" dir="2700000" algn="tl">
                  <a:srgbClr val="000000">
                    <a:alpha val="43137"/>
                  </a:srgbClr>
                </a:outerShdw>
              </a:effectLst>
            </a:rPr>
            <a:t>nemaju pravo glasa</a:t>
          </a:r>
          <a:endParaRPr lang="en-US" b="1" dirty="0">
            <a:effectLst>
              <a:outerShdw blurRad="38100" dist="38100" dir="2700000" algn="tl">
                <a:srgbClr val="000000">
                  <a:alpha val="43137"/>
                </a:srgbClr>
              </a:outerShdw>
            </a:effectLst>
          </a:endParaRPr>
        </a:p>
      </dgm:t>
    </dgm:pt>
    <dgm:pt modelId="{B876FCAC-4AB5-4111-9BEF-1675C018DF8B}" type="parTrans" cxnId="{65B6B14A-95C1-4FB9-AACF-BEC6D8905DE0}">
      <dgm:prSet/>
      <dgm:spPr/>
      <dgm:t>
        <a:bodyPr/>
        <a:lstStyle/>
        <a:p>
          <a:endParaRPr lang="en-US"/>
        </a:p>
      </dgm:t>
    </dgm:pt>
    <dgm:pt modelId="{959BD499-95CB-4F91-ABA4-94511F79C119}" type="sibTrans" cxnId="{65B6B14A-95C1-4FB9-AACF-BEC6D8905DE0}">
      <dgm:prSet/>
      <dgm:spPr/>
      <dgm:t>
        <a:bodyPr/>
        <a:lstStyle/>
        <a:p>
          <a:endParaRPr lang="en-US"/>
        </a:p>
      </dgm:t>
    </dgm:pt>
    <dgm:pt modelId="{4CB7A933-EC4D-4828-874C-0FAA3F2EF5F5}">
      <dgm:prSet/>
      <dgm:spPr/>
      <dgm:t>
        <a:bodyPr/>
        <a:lstStyle/>
        <a:p>
          <a:r>
            <a:rPr lang="hr-HR"/>
            <a:t>Podcijenjene (i zakonski) u odnosu na muškarce</a:t>
          </a:r>
          <a:endParaRPr lang="en-US"/>
        </a:p>
      </dgm:t>
    </dgm:pt>
    <dgm:pt modelId="{3F4B3406-2EA4-4B5F-BBB6-DD68398CA8B0}" type="parTrans" cxnId="{A4F2607A-21EB-441C-BBB2-F955AFFFFF3E}">
      <dgm:prSet/>
      <dgm:spPr/>
      <dgm:t>
        <a:bodyPr/>
        <a:lstStyle/>
        <a:p>
          <a:endParaRPr lang="en-US"/>
        </a:p>
      </dgm:t>
    </dgm:pt>
    <dgm:pt modelId="{04AD8684-C429-4756-96BC-2997B9585F67}" type="sibTrans" cxnId="{A4F2607A-21EB-441C-BBB2-F955AFFFFF3E}">
      <dgm:prSet/>
      <dgm:spPr/>
      <dgm:t>
        <a:bodyPr/>
        <a:lstStyle/>
        <a:p>
          <a:endParaRPr lang="en-US"/>
        </a:p>
      </dgm:t>
    </dgm:pt>
    <dgm:pt modelId="{1CD05400-D5C5-4A55-89F8-64386274E008}" type="pres">
      <dgm:prSet presAssocID="{2C107810-20EF-4F49-AC28-3092FC41415C}" presName="linear" presStyleCnt="0">
        <dgm:presLayoutVars>
          <dgm:animLvl val="lvl"/>
          <dgm:resizeHandles val="exact"/>
        </dgm:presLayoutVars>
      </dgm:prSet>
      <dgm:spPr/>
      <dgm:t>
        <a:bodyPr/>
        <a:lstStyle/>
        <a:p>
          <a:endParaRPr lang="hr-HR"/>
        </a:p>
      </dgm:t>
    </dgm:pt>
    <dgm:pt modelId="{477DA549-54B9-4039-AEED-0C974D97B116}" type="pres">
      <dgm:prSet presAssocID="{F0C9532D-1749-4810-9405-47CC44D4A30B}" presName="parentText" presStyleLbl="node1" presStyleIdx="0" presStyleCnt="3">
        <dgm:presLayoutVars>
          <dgm:chMax val="0"/>
          <dgm:bulletEnabled val="1"/>
        </dgm:presLayoutVars>
      </dgm:prSet>
      <dgm:spPr/>
      <dgm:t>
        <a:bodyPr/>
        <a:lstStyle/>
        <a:p>
          <a:endParaRPr lang="hr-HR"/>
        </a:p>
      </dgm:t>
    </dgm:pt>
    <dgm:pt modelId="{F42CB4FD-AED2-4AC9-969F-9062F801A36A}" type="pres">
      <dgm:prSet presAssocID="{F946BAD3-5999-470E-A71E-31BAC1629F22}" presName="spacer" presStyleCnt="0"/>
      <dgm:spPr/>
    </dgm:pt>
    <dgm:pt modelId="{80EEA91E-6A6D-4C11-B539-E7EC1143E4C7}" type="pres">
      <dgm:prSet presAssocID="{F447E1DD-102B-4A4E-806D-331CA584FA20}" presName="parentText" presStyleLbl="node1" presStyleIdx="1" presStyleCnt="3">
        <dgm:presLayoutVars>
          <dgm:chMax val="0"/>
          <dgm:bulletEnabled val="1"/>
        </dgm:presLayoutVars>
      </dgm:prSet>
      <dgm:spPr/>
      <dgm:t>
        <a:bodyPr/>
        <a:lstStyle/>
        <a:p>
          <a:endParaRPr lang="hr-HR"/>
        </a:p>
      </dgm:t>
    </dgm:pt>
    <dgm:pt modelId="{D52FABCD-24BD-4777-9F9E-DF5D99CCEA2E}" type="pres">
      <dgm:prSet presAssocID="{959BD499-95CB-4F91-ABA4-94511F79C119}" presName="spacer" presStyleCnt="0"/>
      <dgm:spPr/>
    </dgm:pt>
    <dgm:pt modelId="{5704B498-01D0-4470-BBC4-5C1536ED1388}" type="pres">
      <dgm:prSet presAssocID="{4CB7A933-EC4D-4828-874C-0FAA3F2EF5F5}" presName="parentText" presStyleLbl="node1" presStyleIdx="2" presStyleCnt="3">
        <dgm:presLayoutVars>
          <dgm:chMax val="0"/>
          <dgm:bulletEnabled val="1"/>
        </dgm:presLayoutVars>
      </dgm:prSet>
      <dgm:spPr/>
      <dgm:t>
        <a:bodyPr/>
        <a:lstStyle/>
        <a:p>
          <a:endParaRPr lang="hr-HR"/>
        </a:p>
      </dgm:t>
    </dgm:pt>
  </dgm:ptLst>
  <dgm:cxnLst>
    <dgm:cxn modelId="{A4F2607A-21EB-441C-BBB2-F955AFFFFF3E}" srcId="{2C107810-20EF-4F49-AC28-3092FC41415C}" destId="{4CB7A933-EC4D-4828-874C-0FAA3F2EF5F5}" srcOrd="2" destOrd="0" parTransId="{3F4B3406-2EA4-4B5F-BBB6-DD68398CA8B0}" sibTransId="{04AD8684-C429-4756-96BC-2997B9585F67}"/>
    <dgm:cxn modelId="{65B6B14A-95C1-4FB9-AACF-BEC6D8905DE0}" srcId="{2C107810-20EF-4F49-AC28-3092FC41415C}" destId="{F447E1DD-102B-4A4E-806D-331CA584FA20}" srcOrd="1" destOrd="0" parTransId="{B876FCAC-4AB5-4111-9BEF-1675C018DF8B}" sibTransId="{959BD499-95CB-4F91-ABA4-94511F79C119}"/>
    <dgm:cxn modelId="{5EC0CC03-9116-4DBF-A837-8B3DAB7DFC1E}" type="presOf" srcId="{2C107810-20EF-4F49-AC28-3092FC41415C}" destId="{1CD05400-D5C5-4A55-89F8-64386274E008}" srcOrd="0" destOrd="0" presId="urn:microsoft.com/office/officeart/2005/8/layout/vList2"/>
    <dgm:cxn modelId="{5E408752-D6FC-41C7-9270-7D89BA3F0454}" type="presOf" srcId="{F0C9532D-1749-4810-9405-47CC44D4A30B}" destId="{477DA549-54B9-4039-AEED-0C974D97B116}" srcOrd="0" destOrd="0" presId="urn:microsoft.com/office/officeart/2005/8/layout/vList2"/>
    <dgm:cxn modelId="{145A0EE7-7B78-48A9-8BF3-74859EBE068F}" type="presOf" srcId="{F447E1DD-102B-4A4E-806D-331CA584FA20}" destId="{80EEA91E-6A6D-4C11-B539-E7EC1143E4C7}" srcOrd="0" destOrd="0" presId="urn:microsoft.com/office/officeart/2005/8/layout/vList2"/>
    <dgm:cxn modelId="{DBE3A507-9522-4C25-8864-57B20E01DD3D}" srcId="{2C107810-20EF-4F49-AC28-3092FC41415C}" destId="{F0C9532D-1749-4810-9405-47CC44D4A30B}" srcOrd="0" destOrd="0" parTransId="{4C618F9D-F27C-42BE-AF3B-E105B7E72ACB}" sibTransId="{F946BAD3-5999-470E-A71E-31BAC1629F22}"/>
    <dgm:cxn modelId="{B630D7ED-6E3E-4010-8FE6-C26B31524975}" type="presOf" srcId="{4CB7A933-EC4D-4828-874C-0FAA3F2EF5F5}" destId="{5704B498-01D0-4470-BBC4-5C1536ED1388}" srcOrd="0" destOrd="0" presId="urn:microsoft.com/office/officeart/2005/8/layout/vList2"/>
    <dgm:cxn modelId="{5EFD1451-071B-4F27-962C-A6375E55A912}" type="presParOf" srcId="{1CD05400-D5C5-4A55-89F8-64386274E008}" destId="{477DA549-54B9-4039-AEED-0C974D97B116}" srcOrd="0" destOrd="0" presId="urn:microsoft.com/office/officeart/2005/8/layout/vList2"/>
    <dgm:cxn modelId="{5094D007-ACD9-4691-A39F-8A0265D70DB5}" type="presParOf" srcId="{1CD05400-D5C5-4A55-89F8-64386274E008}" destId="{F42CB4FD-AED2-4AC9-969F-9062F801A36A}" srcOrd="1" destOrd="0" presId="urn:microsoft.com/office/officeart/2005/8/layout/vList2"/>
    <dgm:cxn modelId="{30891A92-8648-4683-B0A9-E8F9CC933539}" type="presParOf" srcId="{1CD05400-D5C5-4A55-89F8-64386274E008}" destId="{80EEA91E-6A6D-4C11-B539-E7EC1143E4C7}" srcOrd="2" destOrd="0" presId="urn:microsoft.com/office/officeart/2005/8/layout/vList2"/>
    <dgm:cxn modelId="{77D84384-98F1-459C-AC9A-60EC892A9481}" type="presParOf" srcId="{1CD05400-D5C5-4A55-89F8-64386274E008}" destId="{D52FABCD-24BD-4777-9F9E-DF5D99CCEA2E}" srcOrd="3" destOrd="0" presId="urn:microsoft.com/office/officeart/2005/8/layout/vList2"/>
    <dgm:cxn modelId="{5969734E-B386-415D-B4D5-0F842D449774}" type="presParOf" srcId="{1CD05400-D5C5-4A55-89F8-64386274E008}" destId="{5704B498-01D0-4470-BBC4-5C1536ED1388}"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4A5EE3-AE39-4E09-B4C9-C366EA5DF3E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A7D1BCF4-8A67-478A-84FE-263F94CDDE74}">
      <dgm:prSet/>
      <dgm:spPr/>
      <dgm:t>
        <a:bodyPr/>
        <a:lstStyle/>
        <a:p>
          <a:pPr algn="l"/>
          <a:r>
            <a:rPr lang="hr-HR" dirty="0"/>
            <a:t>Druga polovica XIX. </a:t>
          </a:r>
          <a:r>
            <a:rPr lang="hr-HR" dirty="0" smtClean="0"/>
            <a:t>stoljeća – </a:t>
          </a:r>
          <a:r>
            <a:rPr lang="hr-HR" b="1" dirty="0" err="1" smtClean="0">
              <a:effectLst>
                <a:outerShdw blurRad="38100" dist="38100" dir="2700000" algn="tl">
                  <a:srgbClr val="000000">
                    <a:alpha val="43137"/>
                  </a:srgbClr>
                </a:outerShdw>
              </a:effectLst>
            </a:rPr>
            <a:t>sufražetski</a:t>
          </a:r>
          <a:r>
            <a:rPr lang="hr-HR" b="1" dirty="0" smtClean="0">
              <a:effectLst>
                <a:outerShdw blurRad="38100" dist="38100" dir="2700000" algn="tl">
                  <a:srgbClr val="000000">
                    <a:alpha val="43137"/>
                  </a:srgbClr>
                </a:outerShdw>
              </a:effectLst>
            </a:rPr>
            <a:t> </a:t>
          </a:r>
          <a:r>
            <a:rPr lang="hr-HR" b="1" dirty="0">
              <a:effectLst>
                <a:outerShdw blurRad="38100" dist="38100" dir="2700000" algn="tl">
                  <a:srgbClr val="000000">
                    <a:alpha val="43137"/>
                  </a:srgbClr>
                </a:outerShdw>
              </a:effectLst>
            </a:rPr>
            <a:t>pokret </a:t>
          </a:r>
          <a:r>
            <a:rPr lang="hr-HR" dirty="0"/>
            <a:t>– pokret za žensko pravo glasa</a:t>
          </a:r>
          <a:endParaRPr lang="en-US" dirty="0"/>
        </a:p>
      </dgm:t>
    </dgm:pt>
    <dgm:pt modelId="{5C4E11BC-B322-45AE-8A26-236A1F95D7CD}" type="parTrans" cxnId="{14F97FF5-0719-4C24-8A5D-B228370633D0}">
      <dgm:prSet/>
      <dgm:spPr/>
      <dgm:t>
        <a:bodyPr/>
        <a:lstStyle/>
        <a:p>
          <a:endParaRPr lang="en-US"/>
        </a:p>
      </dgm:t>
    </dgm:pt>
    <dgm:pt modelId="{28238A2F-D5A0-42FA-BB57-1A2997FF5C85}" type="sibTrans" cxnId="{14F97FF5-0719-4C24-8A5D-B228370633D0}">
      <dgm:prSet/>
      <dgm:spPr/>
      <dgm:t>
        <a:bodyPr/>
        <a:lstStyle/>
        <a:p>
          <a:endParaRPr lang="en-US"/>
        </a:p>
      </dgm:t>
    </dgm:pt>
    <dgm:pt modelId="{9A30CF45-E122-49C6-AE69-7AD8486C72C3}">
      <dgm:prSet/>
      <dgm:spPr/>
      <dgm:t>
        <a:bodyPr/>
        <a:lstStyle/>
        <a:p>
          <a:r>
            <a:rPr lang="hr-HR" i="1" dirty="0" err="1"/>
            <a:t>Suffragare</a:t>
          </a:r>
          <a:r>
            <a:rPr lang="hr-HR" dirty="0"/>
            <a:t> – lat. „glasati”</a:t>
          </a:r>
          <a:endParaRPr lang="en-US" dirty="0"/>
        </a:p>
      </dgm:t>
    </dgm:pt>
    <dgm:pt modelId="{05A919F6-D317-4BF5-B5B0-BC470F0E7113}" type="parTrans" cxnId="{BE5C34D2-DDAF-448E-935C-8A32DB46C170}">
      <dgm:prSet/>
      <dgm:spPr/>
      <dgm:t>
        <a:bodyPr/>
        <a:lstStyle/>
        <a:p>
          <a:endParaRPr lang="en-US"/>
        </a:p>
      </dgm:t>
    </dgm:pt>
    <dgm:pt modelId="{1E8328BA-2D3C-4070-BF54-58B5ABECC6F5}" type="sibTrans" cxnId="{BE5C34D2-DDAF-448E-935C-8A32DB46C170}">
      <dgm:prSet/>
      <dgm:spPr/>
      <dgm:t>
        <a:bodyPr/>
        <a:lstStyle/>
        <a:p>
          <a:endParaRPr lang="en-US"/>
        </a:p>
      </dgm:t>
    </dgm:pt>
    <dgm:pt modelId="{BA14F2F6-552F-46F9-AB15-83A9571ED17A}">
      <dgm:prSet/>
      <dgm:spPr/>
      <dgm:t>
        <a:bodyPr/>
        <a:lstStyle/>
        <a:p>
          <a:pPr algn="just"/>
          <a:r>
            <a:rPr lang="hr-HR" dirty="0"/>
            <a:t>Pokret snažan u državama engleskog govornog područja – SAD, Ujedinjeno Kraljevstvo, Australija</a:t>
          </a:r>
          <a:endParaRPr lang="en-US" dirty="0"/>
        </a:p>
      </dgm:t>
    </dgm:pt>
    <dgm:pt modelId="{5A90AFE6-C9BC-4200-8C71-03F991C1EB82}" type="parTrans" cxnId="{981CE007-296D-4106-80A0-F46D5F1EAD59}">
      <dgm:prSet/>
      <dgm:spPr/>
      <dgm:t>
        <a:bodyPr/>
        <a:lstStyle/>
        <a:p>
          <a:endParaRPr lang="en-US"/>
        </a:p>
      </dgm:t>
    </dgm:pt>
    <dgm:pt modelId="{DBF619CA-CA5F-4BCE-A1B0-F5CFFC5E843B}" type="sibTrans" cxnId="{981CE007-296D-4106-80A0-F46D5F1EAD59}">
      <dgm:prSet/>
      <dgm:spPr/>
      <dgm:t>
        <a:bodyPr/>
        <a:lstStyle/>
        <a:p>
          <a:endParaRPr lang="en-US"/>
        </a:p>
      </dgm:t>
    </dgm:pt>
    <dgm:pt modelId="{2761486A-DA3E-4D48-87FB-7EFB043D770E}" type="pres">
      <dgm:prSet presAssocID="{C14A5EE3-AE39-4E09-B4C9-C366EA5DF3E6}" presName="linear" presStyleCnt="0">
        <dgm:presLayoutVars>
          <dgm:animLvl val="lvl"/>
          <dgm:resizeHandles val="exact"/>
        </dgm:presLayoutVars>
      </dgm:prSet>
      <dgm:spPr/>
      <dgm:t>
        <a:bodyPr/>
        <a:lstStyle/>
        <a:p>
          <a:endParaRPr lang="hr-HR"/>
        </a:p>
      </dgm:t>
    </dgm:pt>
    <dgm:pt modelId="{B7C83846-30B7-40A5-A2B0-1B996BE69A86}" type="pres">
      <dgm:prSet presAssocID="{A7D1BCF4-8A67-478A-84FE-263F94CDDE74}" presName="parentText" presStyleLbl="node1" presStyleIdx="0" presStyleCnt="3">
        <dgm:presLayoutVars>
          <dgm:chMax val="0"/>
          <dgm:bulletEnabled val="1"/>
        </dgm:presLayoutVars>
      </dgm:prSet>
      <dgm:spPr/>
      <dgm:t>
        <a:bodyPr/>
        <a:lstStyle/>
        <a:p>
          <a:endParaRPr lang="hr-HR"/>
        </a:p>
      </dgm:t>
    </dgm:pt>
    <dgm:pt modelId="{A01EF4EF-5C75-49FC-857D-9EAC56B1C53E}" type="pres">
      <dgm:prSet presAssocID="{28238A2F-D5A0-42FA-BB57-1A2997FF5C85}" presName="spacer" presStyleCnt="0"/>
      <dgm:spPr/>
    </dgm:pt>
    <dgm:pt modelId="{FA4C5B49-BFBC-492A-8DCD-3B892256CE88}" type="pres">
      <dgm:prSet presAssocID="{9A30CF45-E122-49C6-AE69-7AD8486C72C3}" presName="parentText" presStyleLbl="node1" presStyleIdx="1" presStyleCnt="3">
        <dgm:presLayoutVars>
          <dgm:chMax val="0"/>
          <dgm:bulletEnabled val="1"/>
        </dgm:presLayoutVars>
      </dgm:prSet>
      <dgm:spPr/>
      <dgm:t>
        <a:bodyPr/>
        <a:lstStyle/>
        <a:p>
          <a:endParaRPr lang="hr-HR"/>
        </a:p>
      </dgm:t>
    </dgm:pt>
    <dgm:pt modelId="{52F84FA9-3538-4156-915F-DF3C6AEBB6A6}" type="pres">
      <dgm:prSet presAssocID="{1E8328BA-2D3C-4070-BF54-58B5ABECC6F5}" presName="spacer" presStyleCnt="0"/>
      <dgm:spPr/>
    </dgm:pt>
    <dgm:pt modelId="{7F8A144F-2240-4527-85E4-DC079762114E}" type="pres">
      <dgm:prSet presAssocID="{BA14F2F6-552F-46F9-AB15-83A9571ED17A}" presName="parentText" presStyleLbl="node1" presStyleIdx="2" presStyleCnt="3">
        <dgm:presLayoutVars>
          <dgm:chMax val="0"/>
          <dgm:bulletEnabled val="1"/>
        </dgm:presLayoutVars>
      </dgm:prSet>
      <dgm:spPr/>
      <dgm:t>
        <a:bodyPr/>
        <a:lstStyle/>
        <a:p>
          <a:endParaRPr lang="hr-HR"/>
        </a:p>
      </dgm:t>
    </dgm:pt>
  </dgm:ptLst>
  <dgm:cxnLst>
    <dgm:cxn modelId="{14F97FF5-0719-4C24-8A5D-B228370633D0}" srcId="{C14A5EE3-AE39-4E09-B4C9-C366EA5DF3E6}" destId="{A7D1BCF4-8A67-478A-84FE-263F94CDDE74}" srcOrd="0" destOrd="0" parTransId="{5C4E11BC-B322-45AE-8A26-236A1F95D7CD}" sibTransId="{28238A2F-D5A0-42FA-BB57-1A2997FF5C85}"/>
    <dgm:cxn modelId="{C2E074CE-E9C1-42A7-9E07-3B683A107D07}" type="presOf" srcId="{A7D1BCF4-8A67-478A-84FE-263F94CDDE74}" destId="{B7C83846-30B7-40A5-A2B0-1B996BE69A86}" srcOrd="0" destOrd="0" presId="urn:microsoft.com/office/officeart/2005/8/layout/vList2"/>
    <dgm:cxn modelId="{681A2F1B-4DFF-423D-9CD3-DA512183BCB4}" type="presOf" srcId="{C14A5EE3-AE39-4E09-B4C9-C366EA5DF3E6}" destId="{2761486A-DA3E-4D48-87FB-7EFB043D770E}" srcOrd="0" destOrd="0" presId="urn:microsoft.com/office/officeart/2005/8/layout/vList2"/>
    <dgm:cxn modelId="{4FE72D54-EE44-4348-B19E-2E9EADED166A}" type="presOf" srcId="{9A30CF45-E122-49C6-AE69-7AD8486C72C3}" destId="{FA4C5B49-BFBC-492A-8DCD-3B892256CE88}" srcOrd="0" destOrd="0" presId="urn:microsoft.com/office/officeart/2005/8/layout/vList2"/>
    <dgm:cxn modelId="{769CACB0-32E4-4575-A653-E622F0B991DF}" type="presOf" srcId="{BA14F2F6-552F-46F9-AB15-83A9571ED17A}" destId="{7F8A144F-2240-4527-85E4-DC079762114E}" srcOrd="0" destOrd="0" presId="urn:microsoft.com/office/officeart/2005/8/layout/vList2"/>
    <dgm:cxn modelId="{981CE007-296D-4106-80A0-F46D5F1EAD59}" srcId="{C14A5EE3-AE39-4E09-B4C9-C366EA5DF3E6}" destId="{BA14F2F6-552F-46F9-AB15-83A9571ED17A}" srcOrd="2" destOrd="0" parTransId="{5A90AFE6-C9BC-4200-8C71-03F991C1EB82}" sibTransId="{DBF619CA-CA5F-4BCE-A1B0-F5CFFC5E843B}"/>
    <dgm:cxn modelId="{BE5C34D2-DDAF-448E-935C-8A32DB46C170}" srcId="{C14A5EE3-AE39-4E09-B4C9-C366EA5DF3E6}" destId="{9A30CF45-E122-49C6-AE69-7AD8486C72C3}" srcOrd="1" destOrd="0" parTransId="{05A919F6-D317-4BF5-B5B0-BC470F0E7113}" sibTransId="{1E8328BA-2D3C-4070-BF54-58B5ABECC6F5}"/>
    <dgm:cxn modelId="{5C261FD7-6C12-48C5-9CBD-91BBDE6737C4}" type="presParOf" srcId="{2761486A-DA3E-4D48-87FB-7EFB043D770E}" destId="{B7C83846-30B7-40A5-A2B0-1B996BE69A86}" srcOrd="0" destOrd="0" presId="urn:microsoft.com/office/officeart/2005/8/layout/vList2"/>
    <dgm:cxn modelId="{C350D8BD-1571-451A-8FF7-9C9100C9E03B}" type="presParOf" srcId="{2761486A-DA3E-4D48-87FB-7EFB043D770E}" destId="{A01EF4EF-5C75-49FC-857D-9EAC56B1C53E}" srcOrd="1" destOrd="0" presId="urn:microsoft.com/office/officeart/2005/8/layout/vList2"/>
    <dgm:cxn modelId="{347B6CB8-8552-41B5-91B0-11F34836A11E}" type="presParOf" srcId="{2761486A-DA3E-4D48-87FB-7EFB043D770E}" destId="{FA4C5B49-BFBC-492A-8DCD-3B892256CE88}" srcOrd="2" destOrd="0" presId="urn:microsoft.com/office/officeart/2005/8/layout/vList2"/>
    <dgm:cxn modelId="{C9C266B9-4E96-408D-97C7-637DB39058DB}" type="presParOf" srcId="{2761486A-DA3E-4D48-87FB-7EFB043D770E}" destId="{52F84FA9-3538-4156-915F-DF3C6AEBB6A6}" srcOrd="3" destOrd="0" presId="urn:microsoft.com/office/officeart/2005/8/layout/vList2"/>
    <dgm:cxn modelId="{BADB6183-5246-490E-B855-51EE72600E2C}" type="presParOf" srcId="{2761486A-DA3E-4D48-87FB-7EFB043D770E}" destId="{7F8A144F-2240-4527-85E4-DC079762114E}"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98207-ED30-46A4-8404-2FA179E850C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03E7FA2-EFB9-41D1-A49A-8E3165AB099B}">
      <dgm:prSet/>
      <dgm:spPr/>
      <dgm:t>
        <a:bodyPr/>
        <a:lstStyle/>
        <a:p>
          <a:pPr algn="just"/>
          <a:r>
            <a:rPr lang="hr-HR" dirty="0"/>
            <a:t>Sufražetkinje – kako bi ostvarile svoje ciljeve, pisale proglase, organizirale javne skupove, demonstrirale na ulicama</a:t>
          </a:r>
          <a:endParaRPr lang="en-US" dirty="0"/>
        </a:p>
      </dgm:t>
    </dgm:pt>
    <dgm:pt modelId="{6B13BB9F-3EC0-4C57-9DCC-08BD17731F5F}" type="parTrans" cxnId="{C14E2A24-267D-4EC3-B056-5085A4614023}">
      <dgm:prSet/>
      <dgm:spPr/>
      <dgm:t>
        <a:bodyPr/>
        <a:lstStyle/>
        <a:p>
          <a:endParaRPr lang="en-US"/>
        </a:p>
      </dgm:t>
    </dgm:pt>
    <dgm:pt modelId="{26BE914B-81AB-4A16-B78A-A1CA2DCF6FFA}" type="sibTrans" cxnId="{C14E2A24-267D-4EC3-B056-5085A4614023}">
      <dgm:prSet/>
      <dgm:spPr/>
      <dgm:t>
        <a:bodyPr/>
        <a:lstStyle/>
        <a:p>
          <a:endParaRPr lang="en-US"/>
        </a:p>
      </dgm:t>
    </dgm:pt>
    <dgm:pt modelId="{F29D158D-DE4C-4CCA-83FC-42F73C646CB7}">
      <dgm:prSet/>
      <dgm:spPr/>
      <dgm:t>
        <a:bodyPr/>
        <a:lstStyle/>
        <a:p>
          <a:pPr algn="just"/>
          <a:r>
            <a:rPr lang="hr-HR" dirty="0"/>
            <a:t>Nerijetko izložene policijskim grubostima, zatvarane pod izlikom da krše javni red i mir</a:t>
          </a:r>
          <a:endParaRPr lang="en-US" dirty="0"/>
        </a:p>
      </dgm:t>
    </dgm:pt>
    <dgm:pt modelId="{50CDEFAA-4148-4B5B-B7A5-9B1A1D22AF1F}" type="parTrans" cxnId="{7254399A-8ECA-42CD-B641-9D1F6581270B}">
      <dgm:prSet/>
      <dgm:spPr/>
      <dgm:t>
        <a:bodyPr/>
        <a:lstStyle/>
        <a:p>
          <a:endParaRPr lang="en-US"/>
        </a:p>
      </dgm:t>
    </dgm:pt>
    <dgm:pt modelId="{58B90B16-06C3-4CAF-91AB-3D6F51C55B63}" type="sibTrans" cxnId="{7254399A-8ECA-42CD-B641-9D1F6581270B}">
      <dgm:prSet/>
      <dgm:spPr/>
      <dgm:t>
        <a:bodyPr/>
        <a:lstStyle/>
        <a:p>
          <a:endParaRPr lang="en-US"/>
        </a:p>
      </dgm:t>
    </dgm:pt>
    <dgm:pt modelId="{791092D4-58C9-4850-AC14-BDF5768F036C}" type="pres">
      <dgm:prSet presAssocID="{D6598207-ED30-46A4-8404-2FA179E850C8}" presName="linear" presStyleCnt="0">
        <dgm:presLayoutVars>
          <dgm:animLvl val="lvl"/>
          <dgm:resizeHandles val="exact"/>
        </dgm:presLayoutVars>
      </dgm:prSet>
      <dgm:spPr/>
      <dgm:t>
        <a:bodyPr/>
        <a:lstStyle/>
        <a:p>
          <a:endParaRPr lang="hr-HR"/>
        </a:p>
      </dgm:t>
    </dgm:pt>
    <dgm:pt modelId="{437745DD-EC04-497F-A35C-7F6A8AE72B1F}" type="pres">
      <dgm:prSet presAssocID="{703E7FA2-EFB9-41D1-A49A-8E3165AB099B}" presName="parentText" presStyleLbl="node1" presStyleIdx="0" presStyleCnt="2">
        <dgm:presLayoutVars>
          <dgm:chMax val="0"/>
          <dgm:bulletEnabled val="1"/>
        </dgm:presLayoutVars>
      </dgm:prSet>
      <dgm:spPr/>
      <dgm:t>
        <a:bodyPr/>
        <a:lstStyle/>
        <a:p>
          <a:endParaRPr lang="hr-HR"/>
        </a:p>
      </dgm:t>
    </dgm:pt>
    <dgm:pt modelId="{07B00265-7C2F-46E1-A1B8-96D98026BC01}" type="pres">
      <dgm:prSet presAssocID="{26BE914B-81AB-4A16-B78A-A1CA2DCF6FFA}" presName="spacer" presStyleCnt="0"/>
      <dgm:spPr/>
    </dgm:pt>
    <dgm:pt modelId="{97997282-EA2F-44D8-961B-C701DDC12827}" type="pres">
      <dgm:prSet presAssocID="{F29D158D-DE4C-4CCA-83FC-42F73C646CB7}" presName="parentText" presStyleLbl="node1" presStyleIdx="1" presStyleCnt="2">
        <dgm:presLayoutVars>
          <dgm:chMax val="0"/>
          <dgm:bulletEnabled val="1"/>
        </dgm:presLayoutVars>
      </dgm:prSet>
      <dgm:spPr/>
      <dgm:t>
        <a:bodyPr/>
        <a:lstStyle/>
        <a:p>
          <a:endParaRPr lang="hr-HR"/>
        </a:p>
      </dgm:t>
    </dgm:pt>
  </dgm:ptLst>
  <dgm:cxnLst>
    <dgm:cxn modelId="{C14E2A24-267D-4EC3-B056-5085A4614023}" srcId="{D6598207-ED30-46A4-8404-2FA179E850C8}" destId="{703E7FA2-EFB9-41D1-A49A-8E3165AB099B}" srcOrd="0" destOrd="0" parTransId="{6B13BB9F-3EC0-4C57-9DCC-08BD17731F5F}" sibTransId="{26BE914B-81AB-4A16-B78A-A1CA2DCF6FFA}"/>
    <dgm:cxn modelId="{A7F6A8A0-7F6B-4566-AA31-626C0D228837}" type="presOf" srcId="{703E7FA2-EFB9-41D1-A49A-8E3165AB099B}" destId="{437745DD-EC04-497F-A35C-7F6A8AE72B1F}" srcOrd="0" destOrd="0" presId="urn:microsoft.com/office/officeart/2005/8/layout/vList2"/>
    <dgm:cxn modelId="{E834B2FF-BA8E-4A7B-97C0-DD58CCE72EE1}" type="presOf" srcId="{F29D158D-DE4C-4CCA-83FC-42F73C646CB7}" destId="{97997282-EA2F-44D8-961B-C701DDC12827}" srcOrd="0" destOrd="0" presId="urn:microsoft.com/office/officeart/2005/8/layout/vList2"/>
    <dgm:cxn modelId="{217A8142-7384-4D58-9B23-73639B665155}" type="presOf" srcId="{D6598207-ED30-46A4-8404-2FA179E850C8}" destId="{791092D4-58C9-4850-AC14-BDF5768F036C}" srcOrd="0" destOrd="0" presId="urn:microsoft.com/office/officeart/2005/8/layout/vList2"/>
    <dgm:cxn modelId="{7254399A-8ECA-42CD-B641-9D1F6581270B}" srcId="{D6598207-ED30-46A4-8404-2FA179E850C8}" destId="{F29D158D-DE4C-4CCA-83FC-42F73C646CB7}" srcOrd="1" destOrd="0" parTransId="{50CDEFAA-4148-4B5B-B7A5-9B1A1D22AF1F}" sibTransId="{58B90B16-06C3-4CAF-91AB-3D6F51C55B63}"/>
    <dgm:cxn modelId="{89BB6180-F3E6-4638-9F5D-4C87A48EE5FA}" type="presParOf" srcId="{791092D4-58C9-4850-AC14-BDF5768F036C}" destId="{437745DD-EC04-497F-A35C-7F6A8AE72B1F}" srcOrd="0" destOrd="0" presId="urn:microsoft.com/office/officeart/2005/8/layout/vList2"/>
    <dgm:cxn modelId="{89A2FF15-62B0-42D9-8FDE-6DDE65FDF700}" type="presParOf" srcId="{791092D4-58C9-4850-AC14-BDF5768F036C}" destId="{07B00265-7C2F-46E1-A1B8-96D98026BC01}" srcOrd="1" destOrd="0" presId="urn:microsoft.com/office/officeart/2005/8/layout/vList2"/>
    <dgm:cxn modelId="{4DA46FB7-A641-4382-AE0E-E06384A104B0}" type="presParOf" srcId="{791092D4-58C9-4850-AC14-BDF5768F036C}" destId="{97997282-EA2F-44D8-961B-C701DDC12827}"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80B595-8085-4693-8B5C-CB50E09C6D1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B3A5E4C-9579-455E-975E-25C7EA972189}">
      <dgm:prSet/>
      <dgm:spPr/>
      <dgm:t>
        <a:bodyPr/>
        <a:lstStyle/>
        <a:p>
          <a:r>
            <a:rPr lang="hr-HR" dirty="0"/>
            <a:t>Žene </a:t>
          </a:r>
          <a:r>
            <a:rPr lang="hr-HR" b="1" dirty="0">
              <a:effectLst>
                <a:outerShdw blurRad="38100" dist="38100" dir="2700000" algn="tl">
                  <a:srgbClr val="000000">
                    <a:alpha val="43137"/>
                  </a:srgbClr>
                </a:outerShdw>
              </a:effectLst>
            </a:rPr>
            <a:t>prvi put dobile pravo glasa 1893. godine na Novom Zelandu</a:t>
          </a:r>
          <a:endParaRPr lang="en-US" b="1" dirty="0">
            <a:effectLst>
              <a:outerShdw blurRad="38100" dist="38100" dir="2700000" algn="tl">
                <a:srgbClr val="000000">
                  <a:alpha val="43137"/>
                </a:srgbClr>
              </a:outerShdw>
            </a:effectLst>
          </a:endParaRPr>
        </a:p>
      </dgm:t>
    </dgm:pt>
    <dgm:pt modelId="{052518A4-F6C2-4F7B-8BE0-92136AB7CC0E}" type="parTrans" cxnId="{1A47399A-AD15-42A0-8DA3-F8B0DF7F461A}">
      <dgm:prSet/>
      <dgm:spPr/>
      <dgm:t>
        <a:bodyPr/>
        <a:lstStyle/>
        <a:p>
          <a:endParaRPr lang="en-US"/>
        </a:p>
      </dgm:t>
    </dgm:pt>
    <dgm:pt modelId="{554AF63C-F976-420A-B1D3-6EC27D1880D8}" type="sibTrans" cxnId="{1A47399A-AD15-42A0-8DA3-F8B0DF7F461A}">
      <dgm:prSet/>
      <dgm:spPr/>
      <dgm:t>
        <a:bodyPr/>
        <a:lstStyle/>
        <a:p>
          <a:endParaRPr lang="en-US"/>
        </a:p>
      </dgm:t>
    </dgm:pt>
    <dgm:pt modelId="{0DD56425-2C26-4FC9-8B4E-6C9ABC01539C}">
      <dgm:prSet/>
      <dgm:spPr/>
      <dgm:t>
        <a:bodyPr/>
        <a:lstStyle/>
        <a:p>
          <a:pPr algn="just"/>
          <a:r>
            <a:rPr lang="hr-HR" dirty="0"/>
            <a:t>Nisu se mogle kandidirati za mjesto u parlamentu sve do 1919. godine</a:t>
          </a:r>
          <a:endParaRPr lang="en-US" dirty="0"/>
        </a:p>
      </dgm:t>
    </dgm:pt>
    <dgm:pt modelId="{652D8A8B-7B8E-480B-9ADC-64204F5AEAB8}" type="parTrans" cxnId="{685B8B71-2576-420E-BA3A-E870325FB190}">
      <dgm:prSet/>
      <dgm:spPr/>
      <dgm:t>
        <a:bodyPr/>
        <a:lstStyle/>
        <a:p>
          <a:endParaRPr lang="en-US"/>
        </a:p>
      </dgm:t>
    </dgm:pt>
    <dgm:pt modelId="{85C82190-7E77-456F-ABB4-84D1CCAFEBD1}" type="sibTrans" cxnId="{685B8B71-2576-420E-BA3A-E870325FB190}">
      <dgm:prSet/>
      <dgm:spPr/>
      <dgm:t>
        <a:bodyPr/>
        <a:lstStyle/>
        <a:p>
          <a:endParaRPr lang="en-US"/>
        </a:p>
      </dgm:t>
    </dgm:pt>
    <dgm:pt modelId="{2E3E23B0-380A-46C5-A0F4-E2F63527E17D}">
      <dgm:prSet/>
      <dgm:spPr/>
      <dgm:t>
        <a:bodyPr/>
        <a:lstStyle/>
        <a:p>
          <a:pPr algn="just"/>
          <a:r>
            <a:rPr lang="hr-HR" dirty="0"/>
            <a:t>U većini europskih država – žene su pravo glasa izborile nakon </a:t>
          </a:r>
          <a:r>
            <a:rPr lang="hr-HR" dirty="0" smtClean="0"/>
            <a:t>Prvog </a:t>
          </a:r>
          <a:r>
            <a:rPr lang="hr-HR" dirty="0"/>
            <a:t>svjetskog rata</a:t>
          </a:r>
          <a:endParaRPr lang="en-US" dirty="0"/>
        </a:p>
      </dgm:t>
    </dgm:pt>
    <dgm:pt modelId="{31922B98-DEF4-4898-9AC2-49951679A288}" type="parTrans" cxnId="{50070C0E-08B6-4754-93D4-0D38ED9ADE04}">
      <dgm:prSet/>
      <dgm:spPr/>
      <dgm:t>
        <a:bodyPr/>
        <a:lstStyle/>
        <a:p>
          <a:endParaRPr lang="hr-HR"/>
        </a:p>
      </dgm:t>
    </dgm:pt>
    <dgm:pt modelId="{418A3D4A-E45D-4D9A-B87E-F13C2855A881}" type="sibTrans" cxnId="{50070C0E-08B6-4754-93D4-0D38ED9ADE04}">
      <dgm:prSet/>
      <dgm:spPr/>
      <dgm:t>
        <a:bodyPr/>
        <a:lstStyle/>
        <a:p>
          <a:endParaRPr lang="hr-HR"/>
        </a:p>
      </dgm:t>
    </dgm:pt>
    <dgm:pt modelId="{AEFFC891-7510-4B4C-B96E-8030785F3498}">
      <dgm:prSet/>
      <dgm:spPr/>
      <dgm:t>
        <a:bodyPr/>
        <a:lstStyle/>
        <a:p>
          <a:pPr algn="just"/>
          <a:r>
            <a:rPr lang="hr-HR" dirty="0"/>
            <a:t>U</a:t>
          </a:r>
          <a:r>
            <a:rPr lang="hr-HR" baseline="0" dirty="0"/>
            <a:t> pojedinim državama – žene imale djelomično pravo glasa – samo na lokalnim izborima</a:t>
          </a:r>
          <a:endParaRPr lang="en-US" dirty="0"/>
        </a:p>
      </dgm:t>
    </dgm:pt>
    <dgm:pt modelId="{6FA27F1A-8427-4458-9085-B58534E4E651}" type="parTrans" cxnId="{26416A21-A149-4DB4-98AF-7617CD1DACD5}">
      <dgm:prSet/>
      <dgm:spPr/>
      <dgm:t>
        <a:bodyPr/>
        <a:lstStyle/>
        <a:p>
          <a:endParaRPr lang="hr-HR"/>
        </a:p>
      </dgm:t>
    </dgm:pt>
    <dgm:pt modelId="{AD75B94B-299C-4F5F-83AE-FEDCBDAE0B98}" type="sibTrans" cxnId="{26416A21-A149-4DB4-98AF-7617CD1DACD5}">
      <dgm:prSet/>
      <dgm:spPr/>
      <dgm:t>
        <a:bodyPr/>
        <a:lstStyle/>
        <a:p>
          <a:endParaRPr lang="hr-HR"/>
        </a:p>
      </dgm:t>
    </dgm:pt>
    <dgm:pt modelId="{E52538AC-E2F2-4ED9-9977-8E0679E1BAAA}" type="pres">
      <dgm:prSet presAssocID="{4980B595-8085-4693-8B5C-CB50E09C6D19}" presName="linear" presStyleCnt="0">
        <dgm:presLayoutVars>
          <dgm:animLvl val="lvl"/>
          <dgm:resizeHandles val="exact"/>
        </dgm:presLayoutVars>
      </dgm:prSet>
      <dgm:spPr/>
      <dgm:t>
        <a:bodyPr/>
        <a:lstStyle/>
        <a:p>
          <a:endParaRPr lang="hr-HR"/>
        </a:p>
      </dgm:t>
    </dgm:pt>
    <dgm:pt modelId="{90F030DC-7A8B-4EF5-A61F-B89395734698}" type="pres">
      <dgm:prSet presAssocID="{7B3A5E4C-9579-455E-975E-25C7EA972189}" presName="parentText" presStyleLbl="node1" presStyleIdx="0" presStyleCnt="4">
        <dgm:presLayoutVars>
          <dgm:chMax val="0"/>
          <dgm:bulletEnabled val="1"/>
        </dgm:presLayoutVars>
      </dgm:prSet>
      <dgm:spPr/>
      <dgm:t>
        <a:bodyPr/>
        <a:lstStyle/>
        <a:p>
          <a:endParaRPr lang="hr-HR"/>
        </a:p>
      </dgm:t>
    </dgm:pt>
    <dgm:pt modelId="{8833CD25-94EB-4F3B-A883-96A20198AD68}" type="pres">
      <dgm:prSet presAssocID="{554AF63C-F976-420A-B1D3-6EC27D1880D8}" presName="spacer" presStyleCnt="0"/>
      <dgm:spPr/>
    </dgm:pt>
    <dgm:pt modelId="{D887C214-A8CD-47C2-AFF0-6FBECC8D4B2C}" type="pres">
      <dgm:prSet presAssocID="{0DD56425-2C26-4FC9-8B4E-6C9ABC01539C}" presName="parentText" presStyleLbl="node1" presStyleIdx="1" presStyleCnt="4">
        <dgm:presLayoutVars>
          <dgm:chMax val="0"/>
          <dgm:bulletEnabled val="1"/>
        </dgm:presLayoutVars>
      </dgm:prSet>
      <dgm:spPr/>
      <dgm:t>
        <a:bodyPr/>
        <a:lstStyle/>
        <a:p>
          <a:endParaRPr lang="hr-HR"/>
        </a:p>
      </dgm:t>
    </dgm:pt>
    <dgm:pt modelId="{3E043357-5437-40D0-B4D4-7FFE0CC9C09F}" type="pres">
      <dgm:prSet presAssocID="{85C82190-7E77-456F-ABB4-84D1CCAFEBD1}" presName="spacer" presStyleCnt="0"/>
      <dgm:spPr/>
    </dgm:pt>
    <dgm:pt modelId="{1E5AF1DE-1227-4D9F-BA40-29F7901F0A7A}" type="pres">
      <dgm:prSet presAssocID="{AEFFC891-7510-4B4C-B96E-8030785F3498}" presName="parentText" presStyleLbl="node1" presStyleIdx="2" presStyleCnt="4">
        <dgm:presLayoutVars>
          <dgm:chMax val="0"/>
          <dgm:bulletEnabled val="1"/>
        </dgm:presLayoutVars>
      </dgm:prSet>
      <dgm:spPr/>
      <dgm:t>
        <a:bodyPr/>
        <a:lstStyle/>
        <a:p>
          <a:endParaRPr lang="hr-HR"/>
        </a:p>
      </dgm:t>
    </dgm:pt>
    <dgm:pt modelId="{BD434602-9B49-4F1D-8933-A9E4FEE777EF}" type="pres">
      <dgm:prSet presAssocID="{AD75B94B-299C-4F5F-83AE-FEDCBDAE0B98}" presName="spacer" presStyleCnt="0"/>
      <dgm:spPr/>
    </dgm:pt>
    <dgm:pt modelId="{6E24D0C9-B40C-4374-955D-514D4C2DA287}" type="pres">
      <dgm:prSet presAssocID="{2E3E23B0-380A-46C5-A0F4-E2F63527E17D}" presName="parentText" presStyleLbl="node1" presStyleIdx="3" presStyleCnt="4">
        <dgm:presLayoutVars>
          <dgm:chMax val="0"/>
          <dgm:bulletEnabled val="1"/>
        </dgm:presLayoutVars>
      </dgm:prSet>
      <dgm:spPr/>
      <dgm:t>
        <a:bodyPr/>
        <a:lstStyle/>
        <a:p>
          <a:endParaRPr lang="hr-HR"/>
        </a:p>
      </dgm:t>
    </dgm:pt>
  </dgm:ptLst>
  <dgm:cxnLst>
    <dgm:cxn modelId="{D7F6D902-1EEB-4CF2-ACF4-AF0478697B66}" type="presOf" srcId="{0DD56425-2C26-4FC9-8B4E-6C9ABC01539C}" destId="{D887C214-A8CD-47C2-AFF0-6FBECC8D4B2C}" srcOrd="0" destOrd="0" presId="urn:microsoft.com/office/officeart/2005/8/layout/vList2"/>
    <dgm:cxn modelId="{D37534E5-19F2-4E14-B007-B08C5F7E21B4}" type="presOf" srcId="{4980B595-8085-4693-8B5C-CB50E09C6D19}" destId="{E52538AC-E2F2-4ED9-9977-8E0679E1BAAA}" srcOrd="0" destOrd="0" presId="urn:microsoft.com/office/officeart/2005/8/layout/vList2"/>
    <dgm:cxn modelId="{26416A21-A149-4DB4-98AF-7617CD1DACD5}" srcId="{4980B595-8085-4693-8B5C-CB50E09C6D19}" destId="{AEFFC891-7510-4B4C-B96E-8030785F3498}" srcOrd="2" destOrd="0" parTransId="{6FA27F1A-8427-4458-9085-B58534E4E651}" sibTransId="{AD75B94B-299C-4F5F-83AE-FEDCBDAE0B98}"/>
    <dgm:cxn modelId="{1A47399A-AD15-42A0-8DA3-F8B0DF7F461A}" srcId="{4980B595-8085-4693-8B5C-CB50E09C6D19}" destId="{7B3A5E4C-9579-455E-975E-25C7EA972189}" srcOrd="0" destOrd="0" parTransId="{052518A4-F6C2-4F7B-8BE0-92136AB7CC0E}" sibTransId="{554AF63C-F976-420A-B1D3-6EC27D1880D8}"/>
    <dgm:cxn modelId="{04ACB3FF-EF42-4742-BD02-31DA740899D3}" type="presOf" srcId="{AEFFC891-7510-4B4C-B96E-8030785F3498}" destId="{1E5AF1DE-1227-4D9F-BA40-29F7901F0A7A}" srcOrd="0" destOrd="0" presId="urn:microsoft.com/office/officeart/2005/8/layout/vList2"/>
    <dgm:cxn modelId="{9D5BD7F5-5B08-4568-90B3-97DCBEE815EC}" type="presOf" srcId="{2E3E23B0-380A-46C5-A0F4-E2F63527E17D}" destId="{6E24D0C9-B40C-4374-955D-514D4C2DA287}" srcOrd="0" destOrd="0" presId="urn:microsoft.com/office/officeart/2005/8/layout/vList2"/>
    <dgm:cxn modelId="{685B8B71-2576-420E-BA3A-E870325FB190}" srcId="{4980B595-8085-4693-8B5C-CB50E09C6D19}" destId="{0DD56425-2C26-4FC9-8B4E-6C9ABC01539C}" srcOrd="1" destOrd="0" parTransId="{652D8A8B-7B8E-480B-9ADC-64204F5AEAB8}" sibTransId="{85C82190-7E77-456F-ABB4-84D1CCAFEBD1}"/>
    <dgm:cxn modelId="{50070C0E-08B6-4754-93D4-0D38ED9ADE04}" srcId="{4980B595-8085-4693-8B5C-CB50E09C6D19}" destId="{2E3E23B0-380A-46C5-A0F4-E2F63527E17D}" srcOrd="3" destOrd="0" parTransId="{31922B98-DEF4-4898-9AC2-49951679A288}" sibTransId="{418A3D4A-E45D-4D9A-B87E-F13C2855A881}"/>
    <dgm:cxn modelId="{4CC3BCCC-2829-453D-B8F5-A5BC3E15D9BA}" type="presOf" srcId="{7B3A5E4C-9579-455E-975E-25C7EA972189}" destId="{90F030DC-7A8B-4EF5-A61F-B89395734698}" srcOrd="0" destOrd="0" presId="urn:microsoft.com/office/officeart/2005/8/layout/vList2"/>
    <dgm:cxn modelId="{8B8F9AAF-B65B-46FB-8C57-C81B239E729D}" type="presParOf" srcId="{E52538AC-E2F2-4ED9-9977-8E0679E1BAAA}" destId="{90F030DC-7A8B-4EF5-A61F-B89395734698}" srcOrd="0" destOrd="0" presId="urn:microsoft.com/office/officeart/2005/8/layout/vList2"/>
    <dgm:cxn modelId="{124A21CE-65E2-4222-B395-5F3104AA54A9}" type="presParOf" srcId="{E52538AC-E2F2-4ED9-9977-8E0679E1BAAA}" destId="{8833CD25-94EB-4F3B-A883-96A20198AD68}" srcOrd="1" destOrd="0" presId="urn:microsoft.com/office/officeart/2005/8/layout/vList2"/>
    <dgm:cxn modelId="{2DA74A0A-9C6F-4BAF-AB2F-E75B41BBD35D}" type="presParOf" srcId="{E52538AC-E2F2-4ED9-9977-8E0679E1BAAA}" destId="{D887C214-A8CD-47C2-AFF0-6FBECC8D4B2C}" srcOrd="2" destOrd="0" presId="urn:microsoft.com/office/officeart/2005/8/layout/vList2"/>
    <dgm:cxn modelId="{622C7983-13B5-44A2-834A-AF62DD46588B}" type="presParOf" srcId="{E52538AC-E2F2-4ED9-9977-8E0679E1BAAA}" destId="{3E043357-5437-40D0-B4D4-7FFE0CC9C09F}" srcOrd="3" destOrd="0" presId="urn:microsoft.com/office/officeart/2005/8/layout/vList2"/>
    <dgm:cxn modelId="{E3634CD7-BBEF-4696-82FA-AACF2153CD33}" type="presParOf" srcId="{E52538AC-E2F2-4ED9-9977-8E0679E1BAAA}" destId="{1E5AF1DE-1227-4D9F-BA40-29F7901F0A7A}" srcOrd="4" destOrd="0" presId="urn:microsoft.com/office/officeart/2005/8/layout/vList2"/>
    <dgm:cxn modelId="{974B3431-E071-446E-81E0-AC1B7EACD0C9}" type="presParOf" srcId="{E52538AC-E2F2-4ED9-9977-8E0679E1BAAA}" destId="{BD434602-9B49-4F1D-8933-A9E4FEE777EF}" srcOrd="5" destOrd="0" presId="urn:microsoft.com/office/officeart/2005/8/layout/vList2"/>
    <dgm:cxn modelId="{3B17F5A5-7CBC-4FD1-A594-A46D56411AFE}" type="presParOf" srcId="{E52538AC-E2F2-4ED9-9977-8E0679E1BAAA}" destId="{6E24D0C9-B40C-4374-955D-514D4C2DA287}"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6810F2-04ED-4E1D-80CD-B51AD644E7A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8D175CFB-1FD5-4DA8-90C4-A0086593AC37}">
      <dgm:prSet/>
      <dgm:spPr/>
      <dgm:t>
        <a:bodyPr/>
        <a:lstStyle/>
        <a:p>
          <a:pPr algn="just"/>
          <a:r>
            <a:rPr lang="hr-HR" dirty="0"/>
            <a:t>U doba Ivana Mažuranića – djelomično pravo glasa žena u Banskoj Hrvatskoj</a:t>
          </a:r>
          <a:endParaRPr lang="en-US" dirty="0"/>
        </a:p>
      </dgm:t>
    </dgm:pt>
    <dgm:pt modelId="{822DF1B3-4E5E-4A0D-83B8-1A2501A1516C}" type="parTrans" cxnId="{E77F4912-6B6D-463C-9841-2205EBCE1602}">
      <dgm:prSet/>
      <dgm:spPr/>
      <dgm:t>
        <a:bodyPr/>
        <a:lstStyle/>
        <a:p>
          <a:endParaRPr lang="en-US"/>
        </a:p>
      </dgm:t>
    </dgm:pt>
    <dgm:pt modelId="{E039912F-7A6C-4337-85FA-121A3780908A}" type="sibTrans" cxnId="{E77F4912-6B6D-463C-9841-2205EBCE1602}">
      <dgm:prSet/>
      <dgm:spPr/>
      <dgm:t>
        <a:bodyPr/>
        <a:lstStyle/>
        <a:p>
          <a:endParaRPr lang="en-US"/>
        </a:p>
      </dgm:t>
    </dgm:pt>
    <dgm:pt modelId="{35B0984F-9A69-4417-B10D-BFB2FA2D7F49}">
      <dgm:prSet/>
      <dgm:spPr/>
      <dgm:t>
        <a:bodyPr/>
        <a:lstStyle/>
        <a:p>
          <a:pPr algn="just"/>
          <a:r>
            <a:rPr lang="hr-HR" dirty="0"/>
            <a:t>U Hrvatskoj – žene prvi put izašle na izbore 11. kolovoza 1945. godine</a:t>
          </a:r>
          <a:endParaRPr lang="en-US" dirty="0"/>
        </a:p>
      </dgm:t>
    </dgm:pt>
    <dgm:pt modelId="{44BD4F83-A6E5-4C6F-988F-C78CC91CC26F}" type="parTrans" cxnId="{601F4FC6-BD08-4084-83B3-DA8C7AEB0FD9}">
      <dgm:prSet/>
      <dgm:spPr/>
      <dgm:t>
        <a:bodyPr/>
        <a:lstStyle/>
        <a:p>
          <a:endParaRPr lang="en-US"/>
        </a:p>
      </dgm:t>
    </dgm:pt>
    <dgm:pt modelId="{96EC770A-BD42-4905-B5AD-4FF4F96F1A15}" type="sibTrans" cxnId="{601F4FC6-BD08-4084-83B3-DA8C7AEB0FD9}">
      <dgm:prSet/>
      <dgm:spPr/>
      <dgm:t>
        <a:bodyPr/>
        <a:lstStyle/>
        <a:p>
          <a:endParaRPr lang="en-US"/>
        </a:p>
      </dgm:t>
    </dgm:pt>
    <dgm:pt modelId="{F214262F-F3F2-4360-A699-AD6858AB2285}" type="pres">
      <dgm:prSet presAssocID="{876810F2-04ED-4E1D-80CD-B51AD644E7A7}" presName="linear" presStyleCnt="0">
        <dgm:presLayoutVars>
          <dgm:animLvl val="lvl"/>
          <dgm:resizeHandles val="exact"/>
        </dgm:presLayoutVars>
      </dgm:prSet>
      <dgm:spPr/>
      <dgm:t>
        <a:bodyPr/>
        <a:lstStyle/>
        <a:p>
          <a:endParaRPr lang="hr-HR"/>
        </a:p>
      </dgm:t>
    </dgm:pt>
    <dgm:pt modelId="{3ED0AA8F-6634-4033-8524-942E8FD4FDA3}" type="pres">
      <dgm:prSet presAssocID="{8D175CFB-1FD5-4DA8-90C4-A0086593AC37}" presName="parentText" presStyleLbl="node1" presStyleIdx="0" presStyleCnt="2">
        <dgm:presLayoutVars>
          <dgm:chMax val="0"/>
          <dgm:bulletEnabled val="1"/>
        </dgm:presLayoutVars>
      </dgm:prSet>
      <dgm:spPr/>
      <dgm:t>
        <a:bodyPr/>
        <a:lstStyle/>
        <a:p>
          <a:endParaRPr lang="hr-HR"/>
        </a:p>
      </dgm:t>
    </dgm:pt>
    <dgm:pt modelId="{3F9EC6B2-E9E1-49D0-9511-2960EE0ADEEC}" type="pres">
      <dgm:prSet presAssocID="{E039912F-7A6C-4337-85FA-121A3780908A}" presName="spacer" presStyleCnt="0"/>
      <dgm:spPr/>
    </dgm:pt>
    <dgm:pt modelId="{D98B3C66-F528-48B4-81EE-F41ECF8A18C6}" type="pres">
      <dgm:prSet presAssocID="{35B0984F-9A69-4417-B10D-BFB2FA2D7F49}" presName="parentText" presStyleLbl="node1" presStyleIdx="1" presStyleCnt="2">
        <dgm:presLayoutVars>
          <dgm:chMax val="0"/>
          <dgm:bulletEnabled val="1"/>
        </dgm:presLayoutVars>
      </dgm:prSet>
      <dgm:spPr/>
      <dgm:t>
        <a:bodyPr/>
        <a:lstStyle/>
        <a:p>
          <a:endParaRPr lang="hr-HR"/>
        </a:p>
      </dgm:t>
    </dgm:pt>
  </dgm:ptLst>
  <dgm:cxnLst>
    <dgm:cxn modelId="{E77F4912-6B6D-463C-9841-2205EBCE1602}" srcId="{876810F2-04ED-4E1D-80CD-B51AD644E7A7}" destId="{8D175CFB-1FD5-4DA8-90C4-A0086593AC37}" srcOrd="0" destOrd="0" parTransId="{822DF1B3-4E5E-4A0D-83B8-1A2501A1516C}" sibTransId="{E039912F-7A6C-4337-85FA-121A3780908A}"/>
    <dgm:cxn modelId="{C13C4CA8-2C18-4C3D-AA86-8A29DECF2485}" type="presOf" srcId="{35B0984F-9A69-4417-B10D-BFB2FA2D7F49}" destId="{D98B3C66-F528-48B4-81EE-F41ECF8A18C6}" srcOrd="0" destOrd="0" presId="urn:microsoft.com/office/officeart/2005/8/layout/vList2"/>
    <dgm:cxn modelId="{9E6E7E7B-3BC1-461E-8B06-9690FB0BB98D}" type="presOf" srcId="{8D175CFB-1FD5-4DA8-90C4-A0086593AC37}" destId="{3ED0AA8F-6634-4033-8524-942E8FD4FDA3}" srcOrd="0" destOrd="0" presId="urn:microsoft.com/office/officeart/2005/8/layout/vList2"/>
    <dgm:cxn modelId="{BEE12D0E-4499-42B6-8BF8-B5BCB9FA4229}" type="presOf" srcId="{876810F2-04ED-4E1D-80CD-B51AD644E7A7}" destId="{F214262F-F3F2-4360-A699-AD6858AB2285}" srcOrd="0" destOrd="0" presId="urn:microsoft.com/office/officeart/2005/8/layout/vList2"/>
    <dgm:cxn modelId="{601F4FC6-BD08-4084-83B3-DA8C7AEB0FD9}" srcId="{876810F2-04ED-4E1D-80CD-B51AD644E7A7}" destId="{35B0984F-9A69-4417-B10D-BFB2FA2D7F49}" srcOrd="1" destOrd="0" parTransId="{44BD4F83-A6E5-4C6F-988F-C78CC91CC26F}" sibTransId="{96EC770A-BD42-4905-B5AD-4FF4F96F1A15}"/>
    <dgm:cxn modelId="{1BEE143A-10CD-49E4-8FA5-C894231FE597}" type="presParOf" srcId="{F214262F-F3F2-4360-A699-AD6858AB2285}" destId="{3ED0AA8F-6634-4033-8524-942E8FD4FDA3}" srcOrd="0" destOrd="0" presId="urn:microsoft.com/office/officeart/2005/8/layout/vList2"/>
    <dgm:cxn modelId="{F2FE4064-0F13-4C7C-8C07-7AF9AE064935}" type="presParOf" srcId="{F214262F-F3F2-4360-A699-AD6858AB2285}" destId="{3F9EC6B2-E9E1-49D0-9511-2960EE0ADEEC}" srcOrd="1" destOrd="0" presId="urn:microsoft.com/office/officeart/2005/8/layout/vList2"/>
    <dgm:cxn modelId="{D9592B43-9B25-4D98-A727-BF21BF1CD002}" type="presParOf" srcId="{F214262F-F3F2-4360-A699-AD6858AB2285}" destId="{D98B3C66-F528-48B4-81EE-F41ECF8A18C6}"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E52D02-5504-44E3-83F2-38E9DD9F1A54}">
      <dsp:nvSpPr>
        <dsp:cNvPr id="0" name=""/>
        <dsp:cNvSpPr/>
      </dsp:nvSpPr>
      <dsp:spPr>
        <a:xfrm>
          <a:off x="0" y="52699"/>
          <a:ext cx="8524875" cy="152685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hr-HR" sz="2900" kern="1200" dirty="0"/>
            <a:t>Pravo </a:t>
          </a:r>
          <a:r>
            <a:rPr lang="hr-HR" sz="2900" kern="1200" dirty="0" smtClean="0"/>
            <a:t>glasa – građanin </a:t>
          </a:r>
          <a:r>
            <a:rPr lang="hr-HR" sz="2900" kern="1200" dirty="0"/>
            <a:t>na izborima bira između više kandidata za parlament ili predsjednika države</a:t>
          </a:r>
          <a:endParaRPr lang="en-US" sz="2900" kern="1200" dirty="0"/>
        </a:p>
      </dsp:txBody>
      <dsp:txXfrm>
        <a:off x="0" y="52699"/>
        <a:ext cx="8524875" cy="1526850"/>
      </dsp:txXfrm>
    </dsp:sp>
    <dsp:sp modelId="{A9EB3F11-ADC8-4D62-A6A3-DF566768DC6F}">
      <dsp:nvSpPr>
        <dsp:cNvPr id="0" name=""/>
        <dsp:cNvSpPr/>
      </dsp:nvSpPr>
      <dsp:spPr>
        <a:xfrm>
          <a:off x="0" y="1663069"/>
          <a:ext cx="8524875" cy="1526850"/>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hr-HR" sz="2900" kern="1200" dirty="0"/>
            <a:t>Tijekom </a:t>
          </a:r>
          <a:r>
            <a:rPr lang="hr-HR" sz="2900" kern="1200" dirty="0" err="1"/>
            <a:t>XIX</a:t>
          </a:r>
          <a:r>
            <a:rPr lang="hr-HR" sz="2900" kern="1200" dirty="0"/>
            <a:t>. stoljeća – ograničeno pravo glasa samo na bogate muškarce</a:t>
          </a:r>
          <a:endParaRPr lang="en-US" sz="2900" kern="1200" dirty="0"/>
        </a:p>
      </dsp:txBody>
      <dsp:txXfrm>
        <a:off x="0" y="1663069"/>
        <a:ext cx="8524875" cy="1526850"/>
      </dsp:txXfrm>
    </dsp:sp>
    <dsp:sp modelId="{72F0784F-8AFA-4890-8F34-4B79D44098FE}">
      <dsp:nvSpPr>
        <dsp:cNvPr id="0" name=""/>
        <dsp:cNvSpPr/>
      </dsp:nvSpPr>
      <dsp:spPr>
        <a:xfrm>
          <a:off x="0" y="3273439"/>
          <a:ext cx="8524875" cy="152685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hr-HR" sz="2900" kern="1200" dirty="0"/>
            <a:t>Do kraja </a:t>
          </a:r>
          <a:r>
            <a:rPr lang="hr-HR" sz="2900" kern="1200" dirty="0" err="1"/>
            <a:t>XIX</a:t>
          </a:r>
          <a:r>
            <a:rPr lang="hr-HR" sz="2900" kern="1200" dirty="0"/>
            <a:t>. stoljeća – u većini europskih država uvodi se opće pravo glasa samo za muškarce</a:t>
          </a:r>
          <a:endParaRPr lang="en-US" sz="2900" kern="1200" dirty="0"/>
        </a:p>
      </dsp:txBody>
      <dsp:txXfrm>
        <a:off x="0" y="3273439"/>
        <a:ext cx="8524875" cy="152685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7DA549-54B9-4039-AEED-0C974D97B116}">
      <dsp:nvSpPr>
        <dsp:cNvPr id="0" name=""/>
        <dsp:cNvSpPr/>
      </dsp:nvSpPr>
      <dsp:spPr>
        <a:xfrm>
          <a:off x="0" y="50872"/>
          <a:ext cx="10525126" cy="142857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just" defTabSz="1644650">
            <a:lnSpc>
              <a:spcPct val="90000"/>
            </a:lnSpc>
            <a:spcBef>
              <a:spcPct val="0"/>
            </a:spcBef>
            <a:spcAft>
              <a:spcPct val="35000"/>
            </a:spcAft>
          </a:pPr>
          <a:r>
            <a:rPr lang="hr-HR" sz="3700" kern="1200" dirty="0"/>
            <a:t>Muškarci i žene – strogo odvojene društvene uloge</a:t>
          </a:r>
          <a:endParaRPr lang="en-US" sz="3700" kern="1200" dirty="0"/>
        </a:p>
      </dsp:txBody>
      <dsp:txXfrm>
        <a:off x="0" y="50872"/>
        <a:ext cx="10525126" cy="1428570"/>
      </dsp:txXfrm>
    </dsp:sp>
    <dsp:sp modelId="{80EEA91E-6A6D-4C11-B539-E7EC1143E4C7}">
      <dsp:nvSpPr>
        <dsp:cNvPr id="0" name=""/>
        <dsp:cNvSpPr/>
      </dsp:nvSpPr>
      <dsp:spPr>
        <a:xfrm>
          <a:off x="0" y="1586002"/>
          <a:ext cx="10525126" cy="1428570"/>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hr-HR" sz="3700" kern="1200" dirty="0"/>
            <a:t>Nigdje u svijetu </a:t>
          </a:r>
          <a:r>
            <a:rPr lang="hr-HR" sz="3700" b="1" kern="1200" dirty="0">
              <a:effectLst>
                <a:outerShdw blurRad="38100" dist="38100" dir="2700000" algn="tl">
                  <a:srgbClr val="000000">
                    <a:alpha val="43137"/>
                  </a:srgbClr>
                </a:outerShdw>
              </a:effectLst>
            </a:rPr>
            <a:t>nemaju pravo glasa</a:t>
          </a:r>
          <a:endParaRPr lang="en-US" sz="3700" b="1" kern="1200" dirty="0">
            <a:effectLst>
              <a:outerShdw blurRad="38100" dist="38100" dir="2700000" algn="tl">
                <a:srgbClr val="000000">
                  <a:alpha val="43137"/>
                </a:srgbClr>
              </a:outerShdw>
            </a:effectLst>
          </a:endParaRPr>
        </a:p>
      </dsp:txBody>
      <dsp:txXfrm>
        <a:off x="0" y="1586002"/>
        <a:ext cx="10525126" cy="1428570"/>
      </dsp:txXfrm>
    </dsp:sp>
    <dsp:sp modelId="{5704B498-01D0-4470-BBC4-5C1536ED1388}">
      <dsp:nvSpPr>
        <dsp:cNvPr id="0" name=""/>
        <dsp:cNvSpPr/>
      </dsp:nvSpPr>
      <dsp:spPr>
        <a:xfrm>
          <a:off x="0" y="3121132"/>
          <a:ext cx="10525126" cy="142857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hr-HR" sz="3700" kern="1200"/>
            <a:t>Podcijenjene (i zakonski) u odnosu na muškarce</a:t>
          </a:r>
          <a:endParaRPr lang="en-US" sz="3700" kern="1200"/>
        </a:p>
      </dsp:txBody>
      <dsp:txXfrm>
        <a:off x="0" y="3121132"/>
        <a:ext cx="10525126" cy="142857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C83846-30B7-40A5-A2B0-1B996BE69A86}">
      <dsp:nvSpPr>
        <dsp:cNvPr id="0" name=""/>
        <dsp:cNvSpPr/>
      </dsp:nvSpPr>
      <dsp:spPr>
        <a:xfrm>
          <a:off x="0" y="47438"/>
          <a:ext cx="6303146" cy="13689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hr-HR" sz="2600" kern="1200" dirty="0"/>
            <a:t>Druga polovica XIX. </a:t>
          </a:r>
          <a:r>
            <a:rPr lang="hr-HR" sz="2600" kern="1200" dirty="0" smtClean="0"/>
            <a:t>stoljeća – </a:t>
          </a:r>
          <a:r>
            <a:rPr lang="hr-HR" sz="2600" b="1" kern="1200" dirty="0" err="1" smtClean="0">
              <a:effectLst>
                <a:outerShdw blurRad="38100" dist="38100" dir="2700000" algn="tl">
                  <a:srgbClr val="000000">
                    <a:alpha val="43137"/>
                  </a:srgbClr>
                </a:outerShdw>
              </a:effectLst>
            </a:rPr>
            <a:t>sufražetski</a:t>
          </a:r>
          <a:r>
            <a:rPr lang="hr-HR" sz="2600" b="1" kern="1200" dirty="0" smtClean="0">
              <a:effectLst>
                <a:outerShdw blurRad="38100" dist="38100" dir="2700000" algn="tl">
                  <a:srgbClr val="000000">
                    <a:alpha val="43137"/>
                  </a:srgbClr>
                </a:outerShdw>
              </a:effectLst>
            </a:rPr>
            <a:t> </a:t>
          </a:r>
          <a:r>
            <a:rPr lang="hr-HR" sz="2600" b="1" kern="1200" dirty="0">
              <a:effectLst>
                <a:outerShdw blurRad="38100" dist="38100" dir="2700000" algn="tl">
                  <a:srgbClr val="000000">
                    <a:alpha val="43137"/>
                  </a:srgbClr>
                </a:outerShdw>
              </a:effectLst>
            </a:rPr>
            <a:t>pokret </a:t>
          </a:r>
          <a:r>
            <a:rPr lang="hr-HR" sz="2600" kern="1200" dirty="0"/>
            <a:t>– pokret za žensko pravo glasa</a:t>
          </a:r>
          <a:endParaRPr lang="en-US" sz="2600" kern="1200" dirty="0"/>
        </a:p>
      </dsp:txBody>
      <dsp:txXfrm>
        <a:off x="0" y="47438"/>
        <a:ext cx="6303146" cy="1368900"/>
      </dsp:txXfrm>
    </dsp:sp>
    <dsp:sp modelId="{FA4C5B49-BFBC-492A-8DCD-3B892256CE88}">
      <dsp:nvSpPr>
        <dsp:cNvPr id="0" name=""/>
        <dsp:cNvSpPr/>
      </dsp:nvSpPr>
      <dsp:spPr>
        <a:xfrm>
          <a:off x="0" y="1491219"/>
          <a:ext cx="6303146" cy="1368900"/>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hr-HR" sz="2600" i="1" kern="1200" dirty="0" err="1"/>
            <a:t>Suffragare</a:t>
          </a:r>
          <a:r>
            <a:rPr lang="hr-HR" sz="2600" kern="1200" dirty="0"/>
            <a:t> – lat. „glasati”</a:t>
          </a:r>
          <a:endParaRPr lang="en-US" sz="2600" kern="1200" dirty="0"/>
        </a:p>
      </dsp:txBody>
      <dsp:txXfrm>
        <a:off x="0" y="1491219"/>
        <a:ext cx="6303146" cy="1368900"/>
      </dsp:txXfrm>
    </dsp:sp>
    <dsp:sp modelId="{7F8A144F-2240-4527-85E4-DC079762114E}">
      <dsp:nvSpPr>
        <dsp:cNvPr id="0" name=""/>
        <dsp:cNvSpPr/>
      </dsp:nvSpPr>
      <dsp:spPr>
        <a:xfrm>
          <a:off x="0" y="2934999"/>
          <a:ext cx="6303146" cy="136890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hr-HR" sz="2600" kern="1200" dirty="0"/>
            <a:t>Pokret snažan u državama engleskog govornog područja – SAD, Ujedinjeno Kraljevstvo, Australija</a:t>
          </a:r>
          <a:endParaRPr lang="en-US" sz="2600" kern="1200" dirty="0"/>
        </a:p>
      </dsp:txBody>
      <dsp:txXfrm>
        <a:off x="0" y="2934999"/>
        <a:ext cx="6303146" cy="13689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7745DD-EC04-497F-A35C-7F6A8AE72B1F}">
      <dsp:nvSpPr>
        <dsp:cNvPr id="0" name=""/>
        <dsp:cNvSpPr/>
      </dsp:nvSpPr>
      <dsp:spPr>
        <a:xfrm>
          <a:off x="0" y="35724"/>
          <a:ext cx="5822642" cy="196794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hr-HR" sz="2900" kern="1200" dirty="0"/>
            <a:t>Sufražetkinje – kako bi ostvarile svoje ciljeve, pisale proglase, organizirale javne skupove, demonstrirale na ulicama</a:t>
          </a:r>
          <a:endParaRPr lang="en-US" sz="2900" kern="1200" dirty="0"/>
        </a:p>
      </dsp:txBody>
      <dsp:txXfrm>
        <a:off x="0" y="35724"/>
        <a:ext cx="5822642" cy="1967940"/>
      </dsp:txXfrm>
    </dsp:sp>
    <dsp:sp modelId="{97997282-EA2F-44D8-961B-C701DDC12827}">
      <dsp:nvSpPr>
        <dsp:cNvPr id="0" name=""/>
        <dsp:cNvSpPr/>
      </dsp:nvSpPr>
      <dsp:spPr>
        <a:xfrm>
          <a:off x="0" y="2087185"/>
          <a:ext cx="5822642" cy="196794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hr-HR" sz="2900" kern="1200" dirty="0"/>
            <a:t>Nerijetko izložene policijskim grubostima, zatvarane pod izlikom da krše javni red i mir</a:t>
          </a:r>
          <a:endParaRPr lang="en-US" sz="2900" kern="1200" dirty="0"/>
        </a:p>
      </dsp:txBody>
      <dsp:txXfrm>
        <a:off x="0" y="2087185"/>
        <a:ext cx="5822642" cy="19679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F030DC-7A8B-4EF5-A61F-B89395734698}">
      <dsp:nvSpPr>
        <dsp:cNvPr id="0" name=""/>
        <dsp:cNvSpPr/>
      </dsp:nvSpPr>
      <dsp:spPr>
        <a:xfrm>
          <a:off x="0" y="86048"/>
          <a:ext cx="10515600" cy="98865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hr-HR" sz="2600" kern="1200" dirty="0"/>
            <a:t>Žene </a:t>
          </a:r>
          <a:r>
            <a:rPr lang="hr-HR" sz="2600" b="1" kern="1200" dirty="0">
              <a:effectLst>
                <a:outerShdw blurRad="38100" dist="38100" dir="2700000" algn="tl">
                  <a:srgbClr val="000000">
                    <a:alpha val="43137"/>
                  </a:srgbClr>
                </a:outerShdw>
              </a:effectLst>
            </a:rPr>
            <a:t>prvi put dobile pravo glasa 1893. godine na Novom Zelandu</a:t>
          </a:r>
          <a:endParaRPr lang="en-US" sz="2600" b="1" kern="1200" dirty="0">
            <a:effectLst>
              <a:outerShdw blurRad="38100" dist="38100" dir="2700000" algn="tl">
                <a:srgbClr val="000000">
                  <a:alpha val="43137"/>
                </a:srgbClr>
              </a:outerShdw>
            </a:effectLst>
          </a:endParaRPr>
        </a:p>
      </dsp:txBody>
      <dsp:txXfrm>
        <a:off x="0" y="86048"/>
        <a:ext cx="10515600" cy="988650"/>
      </dsp:txXfrm>
    </dsp:sp>
    <dsp:sp modelId="{D887C214-A8CD-47C2-AFF0-6FBECC8D4B2C}">
      <dsp:nvSpPr>
        <dsp:cNvPr id="0" name=""/>
        <dsp:cNvSpPr/>
      </dsp:nvSpPr>
      <dsp:spPr>
        <a:xfrm>
          <a:off x="0" y="1149579"/>
          <a:ext cx="10515600" cy="988650"/>
        </a:xfrm>
        <a:prstGeom prst="round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hr-HR" sz="2600" kern="1200" dirty="0"/>
            <a:t>Nisu se mogle kandidirati za mjesto u parlamentu sve do 1919. godine</a:t>
          </a:r>
          <a:endParaRPr lang="en-US" sz="2600" kern="1200" dirty="0"/>
        </a:p>
      </dsp:txBody>
      <dsp:txXfrm>
        <a:off x="0" y="1149579"/>
        <a:ext cx="10515600" cy="988650"/>
      </dsp:txXfrm>
    </dsp:sp>
    <dsp:sp modelId="{1E5AF1DE-1227-4D9F-BA40-29F7901F0A7A}">
      <dsp:nvSpPr>
        <dsp:cNvPr id="0" name=""/>
        <dsp:cNvSpPr/>
      </dsp:nvSpPr>
      <dsp:spPr>
        <a:xfrm>
          <a:off x="0" y="2213109"/>
          <a:ext cx="10515600" cy="988650"/>
        </a:xfrm>
        <a:prstGeom prst="round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hr-HR" sz="2600" kern="1200" dirty="0"/>
            <a:t>U</a:t>
          </a:r>
          <a:r>
            <a:rPr lang="hr-HR" sz="2600" kern="1200" baseline="0" dirty="0"/>
            <a:t> pojedinim državama – žene imale djelomično pravo glasa – samo na lokalnim izborima</a:t>
          </a:r>
          <a:endParaRPr lang="en-US" sz="2600" kern="1200" dirty="0"/>
        </a:p>
      </dsp:txBody>
      <dsp:txXfrm>
        <a:off x="0" y="2213109"/>
        <a:ext cx="10515600" cy="988650"/>
      </dsp:txXfrm>
    </dsp:sp>
    <dsp:sp modelId="{6E24D0C9-B40C-4374-955D-514D4C2DA287}">
      <dsp:nvSpPr>
        <dsp:cNvPr id="0" name=""/>
        <dsp:cNvSpPr/>
      </dsp:nvSpPr>
      <dsp:spPr>
        <a:xfrm>
          <a:off x="0" y="3276639"/>
          <a:ext cx="10515600" cy="98865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hr-HR" sz="2600" kern="1200" dirty="0"/>
            <a:t>U većini europskih država – žene su pravo glasa izborile nakon </a:t>
          </a:r>
          <a:r>
            <a:rPr lang="hr-HR" sz="2600" kern="1200" dirty="0" smtClean="0"/>
            <a:t>Prvog </a:t>
          </a:r>
          <a:r>
            <a:rPr lang="hr-HR" sz="2600" kern="1200" dirty="0"/>
            <a:t>svjetskog rata</a:t>
          </a:r>
          <a:endParaRPr lang="en-US" sz="2600" kern="1200" dirty="0"/>
        </a:p>
      </dsp:txBody>
      <dsp:txXfrm>
        <a:off x="0" y="3276639"/>
        <a:ext cx="10515600" cy="98865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D0AA8F-6634-4033-8524-942E8FD4FDA3}">
      <dsp:nvSpPr>
        <dsp:cNvPr id="0" name=""/>
        <dsp:cNvSpPr/>
      </dsp:nvSpPr>
      <dsp:spPr>
        <a:xfrm>
          <a:off x="0" y="12671"/>
          <a:ext cx="6752208" cy="21060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just" defTabSz="1778000">
            <a:lnSpc>
              <a:spcPct val="90000"/>
            </a:lnSpc>
            <a:spcBef>
              <a:spcPct val="0"/>
            </a:spcBef>
            <a:spcAft>
              <a:spcPct val="35000"/>
            </a:spcAft>
          </a:pPr>
          <a:r>
            <a:rPr lang="hr-HR" sz="4000" kern="1200" dirty="0"/>
            <a:t>U doba Ivana Mažuranića – djelomično pravo glasa žena u Banskoj Hrvatskoj</a:t>
          </a:r>
          <a:endParaRPr lang="en-US" sz="4000" kern="1200" dirty="0"/>
        </a:p>
      </dsp:txBody>
      <dsp:txXfrm>
        <a:off x="0" y="12671"/>
        <a:ext cx="6752208" cy="2106000"/>
      </dsp:txXfrm>
    </dsp:sp>
    <dsp:sp modelId="{D98B3C66-F528-48B4-81EE-F41ECF8A18C6}">
      <dsp:nvSpPr>
        <dsp:cNvPr id="0" name=""/>
        <dsp:cNvSpPr/>
      </dsp:nvSpPr>
      <dsp:spPr>
        <a:xfrm>
          <a:off x="0" y="2233872"/>
          <a:ext cx="6752208" cy="210600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just" defTabSz="1778000">
            <a:lnSpc>
              <a:spcPct val="90000"/>
            </a:lnSpc>
            <a:spcBef>
              <a:spcPct val="0"/>
            </a:spcBef>
            <a:spcAft>
              <a:spcPct val="35000"/>
            </a:spcAft>
          </a:pPr>
          <a:r>
            <a:rPr lang="hr-HR" sz="4000" kern="1200" dirty="0"/>
            <a:t>U Hrvatskoj – žene prvi put izašle na izbore 11. kolovoza 1945. godine</a:t>
          </a:r>
          <a:endParaRPr lang="en-US" sz="4000" kern="1200" dirty="0"/>
        </a:p>
      </dsp:txBody>
      <dsp:txXfrm>
        <a:off x="0" y="2233872"/>
        <a:ext cx="6752208" cy="2106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21C52928-6F7C-455E-8F7C-451D1F269272}"/>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xmlns="" id="{3B6A3CF0-FF96-416C-887C-37B4FA6AD2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xmlns="" id="{F527EB36-B258-45E4-A185-A699142C41B0}"/>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A4790634-DD16-4C94-A032-4C4F9CCAF3B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xmlns="" id="{BFE6092F-628D-4990-B477-48A5C8D4B600}"/>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344926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824C0D13-D315-4C20-AC2F-A83642E59730}"/>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xmlns="" id="{1AFBB65F-66CF-4B51-B0C3-DBC010A9F9BA}"/>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xmlns="" id="{3B6A63F9-BAF0-495E-B938-0451D5BE5A89}"/>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57761D80-C227-4228-995B-3DD665E46005}"/>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xmlns="" id="{885AF89D-029B-49C6-8837-773F6D827F94}"/>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17612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xmlns="" id="{A27B6476-0667-4E5B-AF51-16C35ECA20A9}"/>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xmlns="" id="{436EF207-4076-40CB-9D4E-321DF500F302}"/>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xmlns="" id="{7219CAD1-EF48-43CB-9C7F-503AD53055C6}"/>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665845B8-C45C-4618-B607-C9C9CCA032B0}"/>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xmlns="" id="{0E9F44D1-AEF2-4F9B-9072-EF7210D14442}"/>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35012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E192310-C609-4C1A-ADBA-09A1444BF7FF}"/>
              </a:ext>
            </a:extLst>
          </p:cNvPr>
          <p:cNvSpPr>
            <a:spLocks noGrp="1"/>
          </p:cNvSpPr>
          <p:nvPr>
            <p:ph type="title"/>
          </p:nvPr>
        </p:nvSpPr>
        <p:spPr/>
        <p:txBody>
          <a:bodyPr/>
          <a:lstStyle/>
          <a:p>
            <a:r>
              <a:rPr lang="hr-HR" dirty="0"/>
              <a:t>Kliknite da biste uredili stil naslova matrice</a:t>
            </a:r>
          </a:p>
        </p:txBody>
      </p:sp>
      <p:sp>
        <p:nvSpPr>
          <p:cNvPr id="3" name="Rezervirano mjesto sadržaja 2">
            <a:extLst>
              <a:ext uri="{FF2B5EF4-FFF2-40B4-BE49-F238E27FC236}">
                <a16:creationId xmlns:a16="http://schemas.microsoft.com/office/drawing/2014/main" xmlns="" id="{C5EB91CB-550C-466E-920E-2B433E1463D5}"/>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xmlns="" id="{289B936F-FB0F-472A-B4C9-AA8E12070990}"/>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5212AC39-AB67-4A28-A87C-48B0B7C30B4C}"/>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xmlns="" id="{FA268D4B-10F4-43E3-B48B-66129E874EB4}"/>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268647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F9615BD1-B554-4225-A52B-14F462F841AF}"/>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xmlns="" id="{25191C08-DEAB-4EEA-8A30-CC1E024A3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xmlns="" id="{BBE1A227-BDE1-4CA2-A356-EB815E8E9B30}"/>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3FC42F54-A6B8-455E-9216-EAFFC88BE41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xmlns="" id="{ABC552FA-8137-44A4-BB7D-6B97C6FDF3B7}"/>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386816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F637CCC6-19A8-4499-B837-B1F46A0EF600}"/>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xmlns="" id="{112EE3BF-DBA6-475E-AE92-2C20F3C4CE6C}"/>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xmlns="" id="{7B8A36B9-479C-4AD9-9A7B-8848A32C3122}"/>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xmlns="" id="{6D7E88EF-4FB9-4824-9875-C2AD5BBCFAA9}"/>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6" name="Rezervirano mjesto podnožja 5">
            <a:extLst>
              <a:ext uri="{FF2B5EF4-FFF2-40B4-BE49-F238E27FC236}">
                <a16:creationId xmlns:a16="http://schemas.microsoft.com/office/drawing/2014/main" xmlns="" id="{4FE6CA16-978D-4E66-A4B2-343BCB8EC1B6}"/>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xmlns="" id="{BF52EE98-3E74-45BA-A001-0FF2D78AB593}"/>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10239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F36D219B-E398-4BFF-96F9-40EA2F5AD432}"/>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xmlns="" id="{928A5EF2-87EB-4947-B1A3-1A494C3A4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xmlns="" id="{8CD7A967-820C-44CB-AF6A-502FB6E4A888}"/>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xmlns="" id="{1EEB12E9-5FB4-4AE9-8279-F54290016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xmlns="" id="{97136665-5483-4962-ABB1-A3509090CD53}"/>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xmlns="" id="{30561284-8AB7-422F-91DD-C41E425B8D45}"/>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8" name="Rezervirano mjesto podnožja 7">
            <a:extLst>
              <a:ext uri="{FF2B5EF4-FFF2-40B4-BE49-F238E27FC236}">
                <a16:creationId xmlns:a16="http://schemas.microsoft.com/office/drawing/2014/main" xmlns="" id="{568D5BE7-ACF9-4C37-A905-797951A60B83}"/>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xmlns="" id="{33CA25C7-18A5-4BD9-8A75-BEF76CF34DF7}"/>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360965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90D88607-B8D8-406D-B0B9-1B1F67722DF7}"/>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xmlns="" id="{36119377-DA7E-49F5-8D01-D603212D700F}"/>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4" name="Rezervirano mjesto podnožja 3">
            <a:extLst>
              <a:ext uri="{FF2B5EF4-FFF2-40B4-BE49-F238E27FC236}">
                <a16:creationId xmlns:a16="http://schemas.microsoft.com/office/drawing/2014/main" xmlns="" id="{BC3EABF3-0DA5-40D1-9607-FDC581C4A2FC}"/>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xmlns="" id="{C8BD5CAE-A909-4A0D-8D41-258405CA4EB8}"/>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309498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xmlns="" id="{9AD1BCF5-3FFD-49A9-856F-CEAA70620F0A}"/>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3" name="Rezervirano mjesto podnožja 2">
            <a:extLst>
              <a:ext uri="{FF2B5EF4-FFF2-40B4-BE49-F238E27FC236}">
                <a16:creationId xmlns:a16="http://schemas.microsoft.com/office/drawing/2014/main" xmlns="" id="{72B4020B-FA2B-4C86-A489-14DB09AA1C4A}"/>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xmlns="" id="{7EEAD1CB-275D-4D07-8704-7F35C0A49ADA}"/>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167620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9461136F-71B5-4AB8-AC01-79AEA7F31EB7}"/>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xmlns="" id="{4ECCB24A-0A3B-41B3-AB47-FECD0EED4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xmlns="" id="{E13BBB47-3889-49B8-9E2B-D3B38C038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xmlns="" id="{31D514D2-B07C-4699-871B-3B67FA8447B8}"/>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6" name="Rezervirano mjesto podnožja 5">
            <a:extLst>
              <a:ext uri="{FF2B5EF4-FFF2-40B4-BE49-F238E27FC236}">
                <a16:creationId xmlns:a16="http://schemas.microsoft.com/office/drawing/2014/main" xmlns="" id="{5298217D-0515-4DBF-B357-31D3714F539E}"/>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xmlns="" id="{71B60876-3B5C-456A-95F9-3525F534617E}"/>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2351230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C1D99A54-0A39-4665-B4D8-7A70DDBDA8A4}"/>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xmlns="" id="{560B2E73-5AD8-4ED4-A131-4F9E73E9C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xmlns="" id="{1E537B15-07F8-46B4-996D-122CB0300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xmlns="" id="{0DDCF98B-BEC5-4E88-82CE-A87A8302489A}"/>
              </a:ext>
            </a:extLst>
          </p:cNvPr>
          <p:cNvSpPr>
            <a:spLocks noGrp="1"/>
          </p:cNvSpPr>
          <p:nvPr>
            <p:ph type="dt" sz="half" idx="10"/>
          </p:nvPr>
        </p:nvSpPr>
        <p:spPr/>
        <p:txBody>
          <a:bodyPr/>
          <a:lstStyle/>
          <a:p>
            <a:fld id="{C40DBD4A-D891-409A-8DFB-21601D18595C}" type="datetimeFigureOut">
              <a:rPr lang="hr-HR" smtClean="0"/>
              <a:pPr/>
              <a:t>23.6.2020.</a:t>
            </a:fld>
            <a:endParaRPr lang="hr-HR"/>
          </a:p>
        </p:txBody>
      </p:sp>
      <p:sp>
        <p:nvSpPr>
          <p:cNvPr id="6" name="Rezervirano mjesto podnožja 5">
            <a:extLst>
              <a:ext uri="{FF2B5EF4-FFF2-40B4-BE49-F238E27FC236}">
                <a16:creationId xmlns:a16="http://schemas.microsoft.com/office/drawing/2014/main" xmlns="" id="{BF0133AF-4F3E-424D-9027-B3F990155919}"/>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xmlns="" id="{6E2D1332-BDE5-466A-9574-60C741E5684B}"/>
              </a:ext>
            </a:extLst>
          </p:cNvPr>
          <p:cNvSpPr>
            <a:spLocks noGrp="1"/>
          </p:cNvSpPr>
          <p:nvPr>
            <p:ph type="sldNum" sz="quarter" idx="12"/>
          </p:nvPr>
        </p:nvSpPr>
        <p:spPr/>
        <p:txBody>
          <a:body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255485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xmlns="" id="{715E724E-6270-4DD8-9EDB-FFE3EDAFE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xmlns="" id="{EAF074CA-63DC-48A1-AFAA-4534E0B62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xmlns="" id="{FF63F299-D558-4140-9B3C-58438DDAA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DBD4A-D891-409A-8DFB-21601D18595C}" type="datetimeFigureOut">
              <a:rPr lang="hr-HR" smtClean="0"/>
              <a:pPr/>
              <a:t>23.6.2020.</a:t>
            </a:fld>
            <a:endParaRPr lang="hr-HR"/>
          </a:p>
        </p:txBody>
      </p:sp>
      <p:sp>
        <p:nvSpPr>
          <p:cNvPr id="5" name="Rezervirano mjesto podnožja 4">
            <a:extLst>
              <a:ext uri="{FF2B5EF4-FFF2-40B4-BE49-F238E27FC236}">
                <a16:creationId xmlns:a16="http://schemas.microsoft.com/office/drawing/2014/main" xmlns="" id="{B71F9EFA-A023-4176-BEDF-62E8F7EA7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xmlns="" id="{AC585EFC-D965-4EBA-8841-A41ECF6E09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89454-8627-44C2-A668-DA08312AA437}" type="slidenum">
              <a:rPr lang="hr-HR" smtClean="0"/>
              <a:pPr/>
              <a:t>‹#›</a:t>
            </a:fld>
            <a:endParaRPr lang="hr-HR"/>
          </a:p>
        </p:txBody>
      </p:sp>
    </p:spTree>
    <p:extLst>
      <p:ext uri="{BB962C8B-B14F-4D97-AF65-F5344CB8AC3E}">
        <p14:creationId xmlns:p14="http://schemas.microsoft.com/office/powerpoint/2010/main" xmlns="" val="171640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jpeg"/><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jpeg"/><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6.xml"/><Relationship Id="rId7" Type="http://schemas.openxmlformats.org/officeDocument/2006/relationships/image" Target="../media/image1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xmlns="" id="{122D0AE2-137C-404C-A4A9-515913B9C5D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sp>
        <p:nvSpPr>
          <p:cNvPr id="5" name="Title 1">
            <a:extLst>
              <a:ext uri="{FF2B5EF4-FFF2-40B4-BE49-F238E27FC236}">
                <a16:creationId xmlns:a16="http://schemas.microsoft.com/office/drawing/2014/main" xmlns="" id="{E1AA7F6F-40BB-4E0D-B829-7C08B8E62740}"/>
              </a:ext>
            </a:extLst>
          </p:cNvPr>
          <p:cNvSpPr>
            <a:spLocks noGrp="1"/>
          </p:cNvSpPr>
          <p:nvPr>
            <p:ph type="ctrTitle"/>
          </p:nvPr>
        </p:nvSpPr>
        <p:spPr>
          <a:xfrm>
            <a:off x="2209800" y="2068496"/>
            <a:ext cx="7772400" cy="1000343"/>
          </a:xfrm>
          <a:blipFill dpi="0" rotWithShape="1">
            <a:blip r:embed="rId3" cstate="print"/>
            <a:srcRect/>
            <a:stretch>
              <a:fillRect/>
            </a:stretch>
          </a:blipFill>
        </p:spPr>
        <p:style>
          <a:lnRef idx="1">
            <a:schemeClr val="accent1"/>
          </a:lnRef>
          <a:fillRef idx="3">
            <a:schemeClr val="accent1"/>
          </a:fillRef>
          <a:effectRef idx="2">
            <a:schemeClr val="accent1"/>
          </a:effectRef>
          <a:fontRef idx="minor">
            <a:schemeClr val="lt1"/>
          </a:fontRef>
        </p:style>
        <p:txBody>
          <a:bodyPr>
            <a:normAutofit/>
          </a:bodyPr>
          <a:lstStyle/>
          <a:p>
            <a:r>
              <a:rPr lang="hr-HR" sz="4000" b="1" dirty="0">
                <a:solidFill>
                  <a:schemeClr val="tx1"/>
                </a:solidFill>
                <a:latin typeface="Arial" panose="020B0604020202020204" pitchFamily="34" charset="0"/>
                <a:cs typeface="Arial" panose="020B0604020202020204" pitchFamily="34" charset="0"/>
              </a:rPr>
              <a:t>Borba za pravo glasa</a:t>
            </a:r>
          </a:p>
        </p:txBody>
      </p:sp>
      <p:pic>
        <p:nvPicPr>
          <p:cNvPr id="9" name="Slika 8">
            <a:extLst>
              <a:ext uri="{FF2B5EF4-FFF2-40B4-BE49-F238E27FC236}">
                <a16:creationId xmlns:a16="http://schemas.microsoft.com/office/drawing/2014/main" xmlns="" id="{8429F9CF-418B-410F-A9C3-2CAE9F982F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
        <p:nvSpPr>
          <p:cNvPr id="8" name="Subtitle 2">
            <a:extLst>
              <a:ext uri="{FF2B5EF4-FFF2-40B4-BE49-F238E27FC236}">
                <a16:creationId xmlns:a16="http://schemas.microsoft.com/office/drawing/2014/main" xmlns="" id="{B0B64876-F9E2-494B-A435-6D5D2CFBB651}"/>
              </a:ext>
            </a:extLst>
          </p:cNvPr>
          <p:cNvSpPr txBox="1">
            <a:spLocks/>
          </p:cNvSpPr>
          <p:nvPr/>
        </p:nvSpPr>
        <p:spPr>
          <a:xfrm>
            <a:off x="2785863" y="3645024"/>
            <a:ext cx="6400800"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r-HR" sz="2800" dirty="0">
                <a:latin typeface="Arial" panose="020B0604020202020204" pitchFamily="34" charset="0"/>
                <a:cs typeface="Arial" panose="020B0604020202020204" pitchFamily="34" charset="0"/>
              </a:rPr>
              <a:t>Nastavna tema: Ideologije XIX. stoljeća</a:t>
            </a:r>
          </a:p>
          <a:p>
            <a:endParaRPr lang="hr-HR" dirty="0"/>
          </a:p>
        </p:txBody>
      </p:sp>
      <p:pic>
        <p:nvPicPr>
          <p:cNvPr id="3" name="Slika 2" descr="Slika na kojoj se prikazuje odjeća, haljina, stajanje, djevojčica&#10;&#10;Opis je automatski generiran">
            <a:extLst>
              <a:ext uri="{FF2B5EF4-FFF2-40B4-BE49-F238E27FC236}">
                <a16:creationId xmlns:a16="http://schemas.microsoft.com/office/drawing/2014/main" xmlns="" id="{E1EADEA4-CBF4-4958-9B9B-0336DCE49A1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62171" y="2494177"/>
            <a:ext cx="1792077" cy="43638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na kojoj se prikazuje odjeća, haljina, stajanje, žena&#10;&#10;Opis je automatski generiran">
            <a:extLst>
              <a:ext uri="{FF2B5EF4-FFF2-40B4-BE49-F238E27FC236}">
                <a16:creationId xmlns:a16="http://schemas.microsoft.com/office/drawing/2014/main" xmlns="" id="{A37EC5E2-EF34-40CF-9C12-61A3D0B0B1F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17106" y="3049479"/>
            <a:ext cx="1502322" cy="3324688"/>
          </a:xfrm>
          <a:prstGeom prst="rect">
            <a:avLst/>
          </a:prstGeom>
        </p:spPr>
      </p:pic>
      <p:sp>
        <p:nvSpPr>
          <p:cNvPr id="5" name="Oblačić za govor: ovalni 4">
            <a:extLst>
              <a:ext uri="{FF2B5EF4-FFF2-40B4-BE49-F238E27FC236}">
                <a16:creationId xmlns:a16="http://schemas.microsoft.com/office/drawing/2014/main" xmlns="" id="{5CA35F42-312E-41F5-84E2-07BA4E2F8423}"/>
              </a:ext>
            </a:extLst>
          </p:cNvPr>
          <p:cNvSpPr/>
          <p:nvPr/>
        </p:nvSpPr>
        <p:spPr>
          <a:xfrm>
            <a:off x="0" y="79899"/>
            <a:ext cx="5610687" cy="4252404"/>
          </a:xfrm>
          <a:prstGeom prst="wedgeEllipseCallout">
            <a:avLst>
              <a:gd name="adj1" fmla="val 45677"/>
              <a:gd name="adj2" fmla="val 34748"/>
            </a:avLst>
          </a:prstGeom>
          <a:blipFill dpi="0" rotWithShape="1">
            <a:blip r:embed="rId3" cstate="print">
              <a:extLst>
                <a:ext uri="{28A0092B-C50C-407E-A947-70E740481C1C}">
                  <a14:useLocalDpi xmlns:a14="http://schemas.microsoft.com/office/drawing/2010/main" xmlns=""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r>
              <a:rPr lang="hr-HR" dirty="0"/>
              <a:t>Analiziraj tekst i slike u U/str. 59-60 u dijelu </a:t>
            </a:r>
            <a:r>
              <a:rPr lang="hr-HR" i="1" dirty="0"/>
              <a:t>Povijesni koncept: uzroci i posljedice </a:t>
            </a:r>
            <a:r>
              <a:rPr lang="hr-HR" dirty="0"/>
              <a:t>i odgovori na pitanja ispod izvora. Odgovori na pitanja:</a:t>
            </a:r>
          </a:p>
          <a:p>
            <a:pPr algn="ctr"/>
            <a:r>
              <a:rPr lang="hr-HR" b="1" dirty="0"/>
              <a:t>Zašto se policija nasilno odnosila prema sufražetkinjama? Što misliš, jesu li one samo mirno prosvjedovale?</a:t>
            </a:r>
          </a:p>
          <a:p>
            <a:pPr algn="ctr"/>
            <a:r>
              <a:rPr lang="hr-HR" b="1" dirty="0"/>
              <a:t>Zašto su sufražetkinje štrajkale glađu? Zašto su ih prisilno hranili? Što misliš, jesu li imale posljedica zbog toga?</a:t>
            </a:r>
          </a:p>
        </p:txBody>
      </p:sp>
      <p:pic>
        <p:nvPicPr>
          <p:cNvPr id="6" name="Slika 5">
            <a:extLst>
              <a:ext uri="{FF2B5EF4-FFF2-40B4-BE49-F238E27FC236}">
                <a16:creationId xmlns:a16="http://schemas.microsoft.com/office/drawing/2014/main" xmlns="" id="{0FAA8DB2-8C8D-44C8-8E52-F55CC0A634A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7" name="Slika 6">
            <a:extLst>
              <a:ext uri="{FF2B5EF4-FFF2-40B4-BE49-F238E27FC236}">
                <a16:creationId xmlns:a16="http://schemas.microsoft.com/office/drawing/2014/main" xmlns="" id="{FAB3CB22-17B9-4EFF-B24E-AF7F9241273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pic>
        <p:nvPicPr>
          <p:cNvPr id="5122" name="Picture 2">
            <a:extLst>
              <a:ext uri="{FF2B5EF4-FFF2-40B4-BE49-F238E27FC236}">
                <a16:creationId xmlns:a16="http://schemas.microsoft.com/office/drawing/2014/main" xmlns="" id="{A43A553F-ABEB-4EDB-8E37-A91953D1FC2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457242" y="798784"/>
            <a:ext cx="4223737" cy="580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459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na kojoj se prikazuje odjeća, haljina, stajanje, žena&#10;&#10;Opis je automatski generiran">
            <a:extLst>
              <a:ext uri="{FF2B5EF4-FFF2-40B4-BE49-F238E27FC236}">
                <a16:creationId xmlns:a16="http://schemas.microsoft.com/office/drawing/2014/main" xmlns="" id="{A37EC5E2-EF34-40CF-9C12-61A3D0B0B1F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39635" y="4182070"/>
            <a:ext cx="1175070" cy="2600469"/>
          </a:xfrm>
          <a:prstGeom prst="rect">
            <a:avLst/>
          </a:prstGeom>
        </p:spPr>
      </p:pic>
      <p:sp>
        <p:nvSpPr>
          <p:cNvPr id="5" name="Oblačić za govor: ovalni 4">
            <a:extLst>
              <a:ext uri="{FF2B5EF4-FFF2-40B4-BE49-F238E27FC236}">
                <a16:creationId xmlns:a16="http://schemas.microsoft.com/office/drawing/2014/main" xmlns="" id="{5CA35F42-312E-41F5-84E2-07BA4E2F8423}"/>
              </a:ext>
            </a:extLst>
          </p:cNvPr>
          <p:cNvSpPr/>
          <p:nvPr/>
        </p:nvSpPr>
        <p:spPr>
          <a:xfrm>
            <a:off x="6755907" y="630316"/>
            <a:ext cx="5273335" cy="3799641"/>
          </a:xfrm>
          <a:prstGeom prst="wedgeEllipseCallout">
            <a:avLst>
              <a:gd name="adj1" fmla="val 32455"/>
              <a:gd name="adj2" fmla="val 55832"/>
            </a:avLst>
          </a:prstGeom>
          <a:blipFill dpi="0" rotWithShape="1">
            <a:blip r:embed="rId4" cstate="print">
              <a:extLst>
                <a:ext uri="{28A0092B-C50C-407E-A947-70E740481C1C}">
                  <a14:useLocalDpi xmlns:a14="http://schemas.microsoft.com/office/drawing/2010/main" xmlns=""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r>
              <a:rPr lang="hr-HR" sz="1400" dirty="0"/>
              <a:t>Pogledaj kratki video o borbi za pravo glasa pa odgovori na pitanja:</a:t>
            </a:r>
          </a:p>
          <a:p>
            <a:r>
              <a:rPr lang="hr-HR" sz="1400" b="1" dirty="0"/>
              <a:t>1. U kojoj europskoj zemlji i kada su žene prvi puta dobile pravo glasa na izborima?</a:t>
            </a:r>
          </a:p>
          <a:p>
            <a:r>
              <a:rPr lang="hr-HR" sz="1400" b="1" dirty="0"/>
              <a:t>2. U kojoj su državi dobile pravo glasa godinu dana kasnije, uz poticaj književnika Henrika Ibsena?</a:t>
            </a:r>
          </a:p>
          <a:p>
            <a:r>
              <a:rPr lang="hr-HR" sz="1400" b="1" dirty="0"/>
              <a:t>3. Kada su u Hrvatskoj žene dobile pravo glasa?</a:t>
            </a:r>
          </a:p>
          <a:p>
            <a:r>
              <a:rPr lang="hr-HR" sz="1400" b="1" dirty="0"/>
              <a:t>4. Postoji li država u Europi u kojoj žene nemaju pravo glasa? Što je uskraćivano ženama u nekim državama svijeta?</a:t>
            </a:r>
          </a:p>
          <a:p>
            <a:r>
              <a:rPr lang="hr-HR" sz="1400" b="1" dirty="0"/>
              <a:t>5. Pronađi na stranici enciklopedija.hr izraz 'emancipacija'.</a:t>
            </a:r>
            <a:endParaRPr lang="hr-HR" b="1" dirty="0"/>
          </a:p>
        </p:txBody>
      </p:sp>
      <p:pic>
        <p:nvPicPr>
          <p:cNvPr id="6" name="Slika 5">
            <a:extLst>
              <a:ext uri="{FF2B5EF4-FFF2-40B4-BE49-F238E27FC236}">
                <a16:creationId xmlns:a16="http://schemas.microsoft.com/office/drawing/2014/main" xmlns="" id="{0FAA8DB2-8C8D-44C8-8E52-F55CC0A634A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7" name="Slika 6">
            <a:extLst>
              <a:ext uri="{FF2B5EF4-FFF2-40B4-BE49-F238E27FC236}">
                <a16:creationId xmlns:a16="http://schemas.microsoft.com/office/drawing/2014/main" xmlns="" id="{FAB3CB22-17B9-4EFF-B24E-AF7F9241273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pic>
        <p:nvPicPr>
          <p:cNvPr id="2" name="Borba za pravo glasa za žene - TV kalendar 14. 6. 2018.">
            <a:hlinkClick r:id="" action="ppaction://media"/>
            <a:extLst>
              <a:ext uri="{FF2B5EF4-FFF2-40B4-BE49-F238E27FC236}">
                <a16:creationId xmlns:a16="http://schemas.microsoft.com/office/drawing/2014/main" xmlns="" id="{7E8390DC-A51A-4145-918C-3531BD8A6059}"/>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159799" y="630939"/>
            <a:ext cx="6640496" cy="4964213"/>
          </a:xfrm>
          <a:prstGeom prst="rect">
            <a:avLst/>
          </a:prstGeom>
        </p:spPr>
      </p:pic>
    </p:spTree>
    <p:extLst>
      <p:ext uri="{BB962C8B-B14F-4D97-AF65-F5344CB8AC3E}">
        <p14:creationId xmlns:p14="http://schemas.microsoft.com/office/powerpoint/2010/main" xmlns="" val="168110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5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ica 3">
            <a:extLst>
              <a:ext uri="{FF2B5EF4-FFF2-40B4-BE49-F238E27FC236}">
                <a16:creationId xmlns:a16="http://schemas.microsoft.com/office/drawing/2014/main" xmlns="" id="{00E03A7A-BA2E-4CB0-883B-4D7DB1E419E4}"/>
              </a:ext>
            </a:extLst>
          </p:cNvPr>
          <p:cNvGraphicFramePr>
            <a:graphicFrameLocks noGrp="1"/>
          </p:cNvGraphicFramePr>
          <p:nvPr>
            <p:extLst>
              <p:ext uri="{D42A27DB-BD31-4B8C-83A1-F6EECF244321}">
                <p14:modId xmlns:p14="http://schemas.microsoft.com/office/powerpoint/2010/main" xmlns="" val="2660145735"/>
              </p:ext>
            </p:extLst>
          </p:nvPr>
        </p:nvGraphicFramePr>
        <p:xfrm>
          <a:off x="4394448" y="1056442"/>
          <a:ext cx="7554896" cy="5050238"/>
        </p:xfrm>
        <a:graphic>
          <a:graphicData uri="http://schemas.openxmlformats.org/drawingml/2006/table">
            <a:tbl>
              <a:tblPr firstRow="1" firstCol="1" bandRow="1">
                <a:tableStyleId>{0660B408-B3CF-4A94-85FC-2B1E0A45F4A2}</a:tableStyleId>
              </a:tblPr>
              <a:tblGrid>
                <a:gridCol w="1572903">
                  <a:extLst>
                    <a:ext uri="{9D8B030D-6E8A-4147-A177-3AD203B41FA5}">
                      <a16:colId xmlns:a16="http://schemas.microsoft.com/office/drawing/2014/main" xmlns="" val="3860634656"/>
                    </a:ext>
                  </a:extLst>
                </a:gridCol>
                <a:gridCol w="3195406">
                  <a:extLst>
                    <a:ext uri="{9D8B030D-6E8A-4147-A177-3AD203B41FA5}">
                      <a16:colId xmlns:a16="http://schemas.microsoft.com/office/drawing/2014/main" xmlns="" val="1930549602"/>
                    </a:ext>
                  </a:extLst>
                </a:gridCol>
                <a:gridCol w="1491741">
                  <a:extLst>
                    <a:ext uri="{9D8B030D-6E8A-4147-A177-3AD203B41FA5}">
                      <a16:colId xmlns:a16="http://schemas.microsoft.com/office/drawing/2014/main" xmlns="" val="1063600646"/>
                    </a:ext>
                  </a:extLst>
                </a:gridCol>
                <a:gridCol w="1294846">
                  <a:extLst>
                    <a:ext uri="{9D8B030D-6E8A-4147-A177-3AD203B41FA5}">
                      <a16:colId xmlns:a16="http://schemas.microsoft.com/office/drawing/2014/main" xmlns="" val="251263388"/>
                    </a:ext>
                  </a:extLst>
                </a:gridCol>
              </a:tblGrid>
              <a:tr h="703523">
                <a:tc gridSpan="4">
                  <a:txBody>
                    <a:bodyPr/>
                    <a:lstStyle/>
                    <a:p>
                      <a:pPr algn="ctr">
                        <a:lnSpc>
                          <a:spcPct val="115000"/>
                        </a:lnSpc>
                        <a:spcAft>
                          <a:spcPts val="0"/>
                        </a:spcAft>
                      </a:pPr>
                      <a:r>
                        <a:rPr lang="hr-HR" sz="2400" dirty="0">
                          <a:effectLst/>
                        </a:rPr>
                        <a:t>PRAVO GLASA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4D4D"/>
                    </a:solidFill>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xmlns="" val="2365809728"/>
                  </a:ext>
                </a:extLst>
              </a:tr>
              <a:tr h="456009">
                <a:tc>
                  <a:txBody>
                    <a:bodyPr/>
                    <a:lstStyle/>
                    <a:p>
                      <a:pPr algn="ctr">
                        <a:lnSpc>
                          <a:spcPct val="115000"/>
                        </a:lnSpc>
                        <a:spcAft>
                          <a:spcPts val="0"/>
                        </a:spcAft>
                      </a:pPr>
                      <a:r>
                        <a:rPr lang="hr-HR" sz="1600" dirty="0">
                          <a:effectLst/>
                        </a:rPr>
                        <a:t>VRIJEME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hr-HR" sz="1600" b="1" dirty="0">
                          <a:effectLst/>
                        </a:rPr>
                        <a:t>DRŽAVA</a:t>
                      </a:r>
                      <a:endParaRPr lang="hr-H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hr-HR" sz="1600" b="1" dirty="0">
                          <a:effectLst/>
                        </a:rPr>
                        <a:t>MUŠKARCI</a:t>
                      </a:r>
                      <a:endParaRPr lang="hr-H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hr-HR" sz="1600" b="1" dirty="0">
                          <a:effectLst/>
                        </a:rPr>
                        <a:t>ŽENE</a:t>
                      </a:r>
                      <a:endParaRPr lang="hr-H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023173"/>
                  </a:ext>
                </a:extLst>
              </a:tr>
              <a:tr h="671821">
                <a:tc>
                  <a:txBody>
                    <a:bodyPr/>
                    <a:lstStyle/>
                    <a:p>
                      <a:pPr>
                        <a:lnSpc>
                          <a:spcPct val="115000"/>
                        </a:lnSpc>
                        <a:spcAft>
                          <a:spcPts val="0"/>
                        </a:spcAft>
                      </a:pPr>
                      <a:r>
                        <a:rPr lang="hr-HR" sz="1600" dirty="0">
                          <a:effectLst/>
                        </a:rPr>
                        <a:t>K</a:t>
                      </a:r>
                      <a:r>
                        <a:rPr lang="hr-HR" sz="1600" dirty="0" smtClean="0">
                          <a:effectLst/>
                        </a:rPr>
                        <a:t>raj </a:t>
                      </a:r>
                      <a:r>
                        <a:rPr lang="hr-HR" sz="1600" dirty="0" err="1" smtClean="0">
                          <a:effectLst/>
                        </a:rPr>
                        <a:t>XVIII</a:t>
                      </a:r>
                      <a:r>
                        <a:rPr lang="hr-HR" sz="1600" dirty="0" smtClean="0">
                          <a:effectLst/>
                        </a:rPr>
                        <a:t>. </a:t>
                      </a:r>
                      <a:r>
                        <a:rPr lang="hr-HR" sz="1600" dirty="0">
                          <a:effectLst/>
                        </a:rPr>
                        <a:t>stoljeća</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600" dirty="0">
                          <a:effectLst/>
                        </a:rPr>
                        <a:t> </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600" dirty="0">
                          <a:effectLst/>
                        </a:rPr>
                        <a:t> </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600" dirty="0">
                          <a:effectLst/>
                        </a:rPr>
                        <a:t> </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95928028"/>
                  </a:ext>
                </a:extLst>
              </a:tr>
              <a:tr h="643777">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1098293"/>
                  </a:ext>
                </a:extLst>
              </a:tr>
              <a:tr h="643777">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256087"/>
                  </a:ext>
                </a:extLst>
              </a:tr>
              <a:tr h="643777">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9595451"/>
                  </a:ext>
                </a:extLst>
              </a:tr>
              <a:tr h="643777">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4614542"/>
                  </a:ext>
                </a:extLst>
              </a:tr>
              <a:tr h="643777">
                <a:tc>
                  <a:txBody>
                    <a:bodyPr/>
                    <a:lstStyle/>
                    <a:p>
                      <a:pPr>
                        <a:lnSpc>
                          <a:spcPct val="115000"/>
                        </a:lnSpc>
                        <a:spcAft>
                          <a:spcPts val="0"/>
                        </a:spcAft>
                      </a:pPr>
                      <a:r>
                        <a:rPr lang="hr-HR" sz="12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hr-HR" sz="12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89534673"/>
                  </a:ext>
                </a:extLst>
              </a:tr>
            </a:tbl>
          </a:graphicData>
        </a:graphic>
      </p:graphicFrame>
      <p:sp>
        <p:nvSpPr>
          <p:cNvPr id="5" name="Pravokutnik 4">
            <a:extLst>
              <a:ext uri="{FF2B5EF4-FFF2-40B4-BE49-F238E27FC236}">
                <a16:creationId xmlns:a16="http://schemas.microsoft.com/office/drawing/2014/main" xmlns="" id="{0DAF1301-2944-4631-A79D-B5E0960D6928}"/>
              </a:ext>
            </a:extLst>
          </p:cNvPr>
          <p:cNvSpPr/>
          <p:nvPr/>
        </p:nvSpPr>
        <p:spPr>
          <a:xfrm>
            <a:off x="240452" y="2285546"/>
            <a:ext cx="3878788" cy="1815882"/>
          </a:xfrm>
          <a:prstGeom prst="rect">
            <a:avLst/>
          </a:prstGeom>
        </p:spPr>
        <p:txBody>
          <a:bodyPr wrap="square">
            <a:spAutoFit/>
          </a:bodyPr>
          <a:lstStyle/>
          <a:p>
            <a:r>
              <a:rPr lang="hr-HR" sz="2800" dirty="0">
                <a:latin typeface="+mj-lt"/>
                <a:ea typeface="Calibri" panose="020F0502020204030204" pitchFamily="34" charset="0"/>
              </a:rPr>
              <a:t>Upiši u tablicu razvoj prava glasa od kraja </a:t>
            </a:r>
            <a:r>
              <a:rPr lang="hr-HR" sz="2800" dirty="0" err="1" smtClean="0">
                <a:latin typeface="+mj-lt"/>
                <a:ea typeface="Calibri" panose="020F0502020204030204" pitchFamily="34" charset="0"/>
              </a:rPr>
              <a:t>XVIII</a:t>
            </a:r>
            <a:r>
              <a:rPr lang="hr-HR" sz="2800" dirty="0" smtClean="0">
                <a:latin typeface="+mj-lt"/>
                <a:ea typeface="Calibri" panose="020F0502020204030204" pitchFamily="34" charset="0"/>
              </a:rPr>
              <a:t>. </a:t>
            </a:r>
            <a:r>
              <a:rPr lang="hr-HR" sz="2800" smtClean="0">
                <a:latin typeface="+mj-lt"/>
                <a:ea typeface="Calibri" panose="020F0502020204030204" pitchFamily="34" charset="0"/>
              </a:rPr>
              <a:t>s</a:t>
            </a:r>
            <a:r>
              <a:rPr lang="hr-HR" sz="2800" smtClean="0">
                <a:latin typeface="+mj-lt"/>
                <a:ea typeface="Calibri" panose="020F0502020204030204" pitchFamily="34" charset="0"/>
              </a:rPr>
              <a:t>toljeća do </a:t>
            </a:r>
            <a:r>
              <a:rPr lang="hr-HR" sz="2800" dirty="0">
                <a:latin typeface="+mj-lt"/>
                <a:ea typeface="Calibri" panose="020F0502020204030204" pitchFamily="34" charset="0"/>
              </a:rPr>
              <a:t>danas.</a:t>
            </a:r>
            <a:endParaRPr lang="hr-HR" sz="2800" dirty="0">
              <a:latin typeface="+mj-lt"/>
            </a:endParaRPr>
          </a:p>
        </p:txBody>
      </p:sp>
      <p:pic>
        <p:nvPicPr>
          <p:cNvPr id="6" name="Slika 5">
            <a:extLst>
              <a:ext uri="{FF2B5EF4-FFF2-40B4-BE49-F238E27FC236}">
                <a16:creationId xmlns:a16="http://schemas.microsoft.com/office/drawing/2014/main" xmlns="" id="{B954843E-1519-41B4-8528-86E7A81415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7" name="Slika 6">
            <a:extLst>
              <a:ext uri="{FF2B5EF4-FFF2-40B4-BE49-F238E27FC236}">
                <a16:creationId xmlns:a16="http://schemas.microsoft.com/office/drawing/2014/main" xmlns="" id="{379FC351-5869-4BE3-9A5A-5349E7E1B51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
        <p:nvSpPr>
          <p:cNvPr id="8" name="Naslov 1">
            <a:extLst>
              <a:ext uri="{FF2B5EF4-FFF2-40B4-BE49-F238E27FC236}">
                <a16:creationId xmlns:a16="http://schemas.microsoft.com/office/drawing/2014/main" xmlns="" id="{F1B9AFAD-A1EA-4118-9E1A-9B6862C5C46A}"/>
              </a:ext>
            </a:extLst>
          </p:cNvPr>
          <p:cNvSpPr txBox="1">
            <a:spLocks/>
          </p:cNvSpPr>
          <p:nvPr/>
        </p:nvSpPr>
        <p:spPr>
          <a:xfrm>
            <a:off x="609600" y="274638"/>
            <a:ext cx="296612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r-HR" dirty="0">
                <a:latin typeface="Arial" panose="020B0604020202020204" pitchFamily="34" charset="0"/>
                <a:cs typeface="Arial" panose="020B0604020202020204" pitchFamily="34" charset="0"/>
              </a:rPr>
              <a:t>Ponovimo!</a:t>
            </a:r>
          </a:p>
        </p:txBody>
      </p:sp>
    </p:spTree>
    <p:extLst>
      <p:ext uri="{BB962C8B-B14F-4D97-AF65-F5344CB8AC3E}">
        <p14:creationId xmlns:p14="http://schemas.microsoft.com/office/powerpoint/2010/main" xmlns="" val="3521727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na kojoj se prikazuje odjeća, haljina, stajanje, djevojčica&#10;&#10;Opis je automatski generiran">
            <a:extLst>
              <a:ext uri="{FF2B5EF4-FFF2-40B4-BE49-F238E27FC236}">
                <a16:creationId xmlns:a16="http://schemas.microsoft.com/office/drawing/2014/main" xmlns="" id="{0C77B1A3-AEAA-4EAD-BED6-2B13919647F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3796716" y="1906300"/>
            <a:ext cx="1716316" cy="4179341"/>
          </a:xfrm>
          <a:prstGeom prst="rect">
            <a:avLst/>
          </a:prstGeom>
        </p:spPr>
      </p:pic>
      <p:sp>
        <p:nvSpPr>
          <p:cNvPr id="4" name="Naslov 1">
            <a:extLst>
              <a:ext uri="{FF2B5EF4-FFF2-40B4-BE49-F238E27FC236}">
                <a16:creationId xmlns:a16="http://schemas.microsoft.com/office/drawing/2014/main" xmlns="" id="{6C32EF33-DA93-4FCA-965B-CA4115DC85D7}"/>
              </a:ext>
            </a:extLst>
          </p:cNvPr>
          <p:cNvSpPr txBox="1">
            <a:spLocks/>
          </p:cNvSpPr>
          <p:nvPr/>
        </p:nvSpPr>
        <p:spPr>
          <a:xfrm>
            <a:off x="609600" y="274638"/>
            <a:ext cx="332616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r-HR" dirty="0">
                <a:latin typeface="Arial" panose="020B0604020202020204" pitchFamily="34" charset="0"/>
                <a:cs typeface="Arial" panose="020B0604020202020204" pitchFamily="34" charset="0"/>
              </a:rPr>
              <a:t>Prisjetimo se!</a:t>
            </a:r>
          </a:p>
        </p:txBody>
      </p:sp>
      <p:sp>
        <p:nvSpPr>
          <p:cNvPr id="6" name="Oblačić za govor: ovalni 5">
            <a:extLst>
              <a:ext uri="{FF2B5EF4-FFF2-40B4-BE49-F238E27FC236}">
                <a16:creationId xmlns:a16="http://schemas.microsoft.com/office/drawing/2014/main" xmlns="" id="{193B8E60-F3CB-4E2C-A613-454A125632F8}"/>
              </a:ext>
            </a:extLst>
          </p:cNvPr>
          <p:cNvSpPr/>
          <p:nvPr/>
        </p:nvSpPr>
        <p:spPr>
          <a:xfrm>
            <a:off x="6498454" y="497150"/>
            <a:ext cx="5478525" cy="4074850"/>
          </a:xfrm>
          <a:prstGeom prst="wedgeEllipseCallout">
            <a:avLst>
              <a:gd name="adj1" fmla="val -77753"/>
              <a:gd name="adj2" fmla="val 5152"/>
            </a:avLst>
          </a:prstGeom>
          <a:blipFill dpi="0" rotWithShape="1">
            <a:blip r:embed="rId3" cstate="print">
              <a:extLst>
                <a:ext uri="{28A0092B-C50C-407E-A947-70E740481C1C}">
                  <a14:useLocalDpi xmlns:a14="http://schemas.microsoft.com/office/drawing/2010/main" xmlns=""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r>
              <a:rPr lang="hr-HR" b="1" dirty="0">
                <a:latin typeface="+mj-lt"/>
              </a:rPr>
              <a:t>Što je pravo glasa? U kojem povijesnom razdoblju i gdje su ljudi, zbog razvoja demokracije, dobili pravo glasa/izlaska na izbore? Jesu li svi ljudi na jednaki način dobili pravo glasa? Što je opće pravo glasa? Što mislite, koji su bili razlozi što ženama nije dano pravo glasa do kraja </a:t>
            </a:r>
            <a:r>
              <a:rPr lang="hr-HR" b="1" dirty="0" err="1" smtClean="0">
                <a:latin typeface="+mj-lt"/>
              </a:rPr>
              <a:t>XIX</a:t>
            </a:r>
            <a:r>
              <a:rPr lang="hr-HR" b="1" dirty="0" smtClean="0">
                <a:latin typeface="+mj-lt"/>
              </a:rPr>
              <a:t>. </a:t>
            </a:r>
            <a:r>
              <a:rPr lang="hr-HR" b="1" dirty="0">
                <a:latin typeface="+mj-lt"/>
              </a:rPr>
              <a:t>stoljeća?</a:t>
            </a:r>
            <a:endParaRPr lang="hr-HR" sz="2000" b="1" dirty="0">
              <a:effectLst/>
              <a:latin typeface="+mj-lt"/>
              <a:cs typeface="Arial" panose="020B0604020202020204" pitchFamily="34" charset="0"/>
            </a:endParaRPr>
          </a:p>
        </p:txBody>
      </p:sp>
      <p:pic>
        <p:nvPicPr>
          <p:cNvPr id="9" name="Slika 8">
            <a:extLst>
              <a:ext uri="{FF2B5EF4-FFF2-40B4-BE49-F238E27FC236}">
                <a16:creationId xmlns:a16="http://schemas.microsoft.com/office/drawing/2014/main" xmlns="" id="{042D564E-B289-471E-B173-117D118EE27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10" name="Slika 9">
            <a:extLst>
              <a:ext uri="{FF2B5EF4-FFF2-40B4-BE49-F238E27FC236}">
                <a16:creationId xmlns:a16="http://schemas.microsoft.com/office/drawing/2014/main" xmlns="" id="{EB625C37-F1E3-46EC-8B9A-53A7F0FC88E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34610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4F9E2A8E-E4F2-483D-B9E5-BB9A5E8EFFAB}"/>
              </a:ext>
            </a:extLst>
          </p:cNvPr>
          <p:cNvSpPr>
            <a:spLocks noGrp="1"/>
          </p:cNvSpPr>
          <p:nvPr>
            <p:ph type="title"/>
          </p:nvPr>
        </p:nvSpPr>
        <p:spPr>
          <a:xfrm>
            <a:off x="857250" y="88900"/>
            <a:ext cx="10515600" cy="1325563"/>
          </a:xfrm>
        </p:spPr>
        <p:txBody>
          <a:bodyPr>
            <a:normAutofit/>
          </a:bodyPr>
          <a:lstStyle/>
          <a:p>
            <a:pPr algn="ctr"/>
            <a:r>
              <a:rPr lang="hr-HR" b="1" dirty="0"/>
              <a:t>Pravo glasa</a:t>
            </a:r>
          </a:p>
        </p:txBody>
      </p:sp>
      <p:graphicFrame>
        <p:nvGraphicFramePr>
          <p:cNvPr id="5" name="Rezervirano mjesto sadržaja 2">
            <a:extLst>
              <a:ext uri="{FF2B5EF4-FFF2-40B4-BE49-F238E27FC236}">
                <a16:creationId xmlns:a16="http://schemas.microsoft.com/office/drawing/2014/main" xmlns="" id="{64F18407-8B1A-499B-8CB4-B2536567DAF1}"/>
              </a:ext>
            </a:extLst>
          </p:cNvPr>
          <p:cNvGraphicFramePr>
            <a:graphicFrameLocks noGrp="1"/>
          </p:cNvGraphicFramePr>
          <p:nvPr>
            <p:ph idx="1"/>
            <p:extLst>
              <p:ext uri="{D42A27DB-BD31-4B8C-83A1-F6EECF244321}">
                <p14:modId xmlns:p14="http://schemas.microsoft.com/office/powerpoint/2010/main" xmlns="" val="311211550"/>
              </p:ext>
            </p:extLst>
          </p:nvPr>
        </p:nvGraphicFramePr>
        <p:xfrm>
          <a:off x="133350" y="1314450"/>
          <a:ext cx="8524875" cy="4852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lika 5">
            <a:extLst>
              <a:ext uri="{FF2B5EF4-FFF2-40B4-BE49-F238E27FC236}">
                <a16:creationId xmlns:a16="http://schemas.microsoft.com/office/drawing/2014/main" xmlns="" id="{1B9F6070-395B-4357-BA29-982BF06B162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7" name="Slika 6">
            <a:extLst>
              <a:ext uri="{FF2B5EF4-FFF2-40B4-BE49-F238E27FC236}">
                <a16:creationId xmlns:a16="http://schemas.microsoft.com/office/drawing/2014/main" xmlns="" id="{D11C2DF1-4EA2-4278-A413-8EC7171561AB}"/>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pic>
        <p:nvPicPr>
          <p:cNvPr id="8" name="Slika 7" descr="Slika na kojoj se prikazuje odjeća, haljina, stajanje, djevojčica&#10;&#10;Opis je automatski generiran">
            <a:extLst>
              <a:ext uri="{FF2B5EF4-FFF2-40B4-BE49-F238E27FC236}">
                <a16:creationId xmlns:a16="http://schemas.microsoft.com/office/drawing/2014/main" xmlns="" id="{82E7CE8F-CF05-4273-A8B7-370045A9D90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712695" y="3305175"/>
            <a:ext cx="1387631" cy="3378970"/>
          </a:xfrm>
          <a:prstGeom prst="rect">
            <a:avLst/>
          </a:prstGeom>
        </p:spPr>
      </p:pic>
      <p:sp>
        <p:nvSpPr>
          <p:cNvPr id="9" name="Oblačić za govor: ovalni 8">
            <a:extLst>
              <a:ext uri="{FF2B5EF4-FFF2-40B4-BE49-F238E27FC236}">
                <a16:creationId xmlns:a16="http://schemas.microsoft.com/office/drawing/2014/main" xmlns="" id="{2D1C1DBF-4BF6-4CC7-99D1-CF84DDDC0EF8}"/>
              </a:ext>
            </a:extLst>
          </p:cNvPr>
          <p:cNvSpPr/>
          <p:nvPr/>
        </p:nvSpPr>
        <p:spPr>
          <a:xfrm>
            <a:off x="8705850" y="619125"/>
            <a:ext cx="3318754" cy="2800350"/>
          </a:xfrm>
          <a:prstGeom prst="wedgeEllipseCallout">
            <a:avLst>
              <a:gd name="adj1" fmla="val 19085"/>
              <a:gd name="adj2" fmla="val 67992"/>
            </a:avLst>
          </a:prstGeom>
          <a:blipFill dpi="0" rotWithShape="1">
            <a:blip r:embed="rId10" cstate="print">
              <a:extLst>
                <a:ext uri="{28A0092B-C50C-407E-A947-70E740481C1C}">
                  <a14:useLocalDpi xmlns:a14="http://schemas.microsoft.com/office/drawing/2010/main" xmlns=""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r>
              <a:rPr lang="hr-HR" sz="2000" b="1" dirty="0"/>
              <a:t>Što je imovinski cenzus? Što misliš o tome da samo bogati muškarci mogu glasovati? </a:t>
            </a:r>
            <a:endParaRPr lang="hr-HR" sz="2400" b="1" dirty="0">
              <a:effectLst/>
              <a:latin typeface="+mj-lt"/>
              <a:cs typeface="Arial" panose="020B0604020202020204" pitchFamily="34" charset="0"/>
            </a:endParaRPr>
          </a:p>
        </p:txBody>
      </p:sp>
    </p:spTree>
    <p:extLst>
      <p:ext uri="{BB962C8B-B14F-4D97-AF65-F5344CB8AC3E}">
        <p14:creationId xmlns:p14="http://schemas.microsoft.com/office/powerpoint/2010/main" xmlns="" val="30840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1DD5D1D1-070D-4784-87B8-84DA48434AF3}"/>
              </a:ext>
            </a:extLst>
          </p:cNvPr>
          <p:cNvSpPr>
            <a:spLocks noGrp="1"/>
          </p:cNvSpPr>
          <p:nvPr>
            <p:ph type="title"/>
          </p:nvPr>
        </p:nvSpPr>
        <p:spPr>
          <a:xfrm>
            <a:off x="847078" y="240838"/>
            <a:ext cx="10515600" cy="1325563"/>
          </a:xfrm>
        </p:spPr>
        <p:txBody>
          <a:bodyPr>
            <a:normAutofit/>
          </a:bodyPr>
          <a:lstStyle/>
          <a:p>
            <a:pPr algn="ctr"/>
            <a:r>
              <a:rPr lang="hr-HR" b="1" dirty="0"/>
              <a:t>Položaj žena u XIX. stoljeću</a:t>
            </a:r>
          </a:p>
        </p:txBody>
      </p:sp>
      <p:graphicFrame>
        <p:nvGraphicFramePr>
          <p:cNvPr id="5" name="Rezervirano mjesto sadržaja 2">
            <a:extLst>
              <a:ext uri="{FF2B5EF4-FFF2-40B4-BE49-F238E27FC236}">
                <a16:creationId xmlns:a16="http://schemas.microsoft.com/office/drawing/2014/main" xmlns="" id="{57B840F5-99FE-4E7B-B4ED-FE424C59B089}"/>
              </a:ext>
            </a:extLst>
          </p:cNvPr>
          <p:cNvGraphicFramePr>
            <a:graphicFrameLocks noGrp="1"/>
          </p:cNvGraphicFramePr>
          <p:nvPr>
            <p:ph idx="1"/>
            <p:extLst>
              <p:ext uri="{D42A27DB-BD31-4B8C-83A1-F6EECF244321}">
                <p14:modId xmlns:p14="http://schemas.microsoft.com/office/powerpoint/2010/main" xmlns="" val="2521023992"/>
              </p:ext>
            </p:extLst>
          </p:nvPr>
        </p:nvGraphicFramePr>
        <p:xfrm>
          <a:off x="1000125" y="1476375"/>
          <a:ext cx="10525126" cy="460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lika 5">
            <a:extLst>
              <a:ext uri="{FF2B5EF4-FFF2-40B4-BE49-F238E27FC236}">
                <a16:creationId xmlns:a16="http://schemas.microsoft.com/office/drawing/2014/main" xmlns="" id="{D2B46BB1-17CC-4AE6-A379-40B06D041A6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pic>
        <p:nvPicPr>
          <p:cNvPr id="8" name="Slika 7">
            <a:extLst>
              <a:ext uri="{FF2B5EF4-FFF2-40B4-BE49-F238E27FC236}">
                <a16:creationId xmlns:a16="http://schemas.microsoft.com/office/drawing/2014/main" xmlns="" id="{54151479-E514-432C-AB31-EDDA11E1458B}"/>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spTree>
    <p:extLst>
      <p:ext uri="{BB962C8B-B14F-4D97-AF65-F5344CB8AC3E}">
        <p14:creationId xmlns:p14="http://schemas.microsoft.com/office/powerpoint/2010/main" xmlns="" val="279661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Slika na kojoj se prikazuje odjeća, haljina, stajanje, žena&#10;&#10;Opis je automatski generiran">
            <a:extLst>
              <a:ext uri="{FF2B5EF4-FFF2-40B4-BE49-F238E27FC236}">
                <a16:creationId xmlns:a16="http://schemas.microsoft.com/office/drawing/2014/main" xmlns="" id="{936217F4-8263-4852-A078-0D145290416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12337" y="2075156"/>
            <a:ext cx="1965960" cy="4572000"/>
          </a:xfrm>
          <a:prstGeom prst="rect">
            <a:avLst/>
          </a:prstGeom>
        </p:spPr>
      </p:pic>
      <p:sp>
        <p:nvSpPr>
          <p:cNvPr id="2" name="Naslov 1">
            <a:extLst>
              <a:ext uri="{FF2B5EF4-FFF2-40B4-BE49-F238E27FC236}">
                <a16:creationId xmlns:a16="http://schemas.microsoft.com/office/drawing/2014/main" xmlns="" id="{61D83EEA-C64F-4303-A790-CA3593614148}"/>
              </a:ext>
            </a:extLst>
          </p:cNvPr>
          <p:cNvSpPr>
            <a:spLocks noGrp="1"/>
          </p:cNvSpPr>
          <p:nvPr>
            <p:ph type="title"/>
          </p:nvPr>
        </p:nvSpPr>
        <p:spPr>
          <a:xfrm>
            <a:off x="847078" y="214205"/>
            <a:ext cx="10515600" cy="1325563"/>
          </a:xfrm>
        </p:spPr>
        <p:txBody>
          <a:bodyPr/>
          <a:lstStyle/>
          <a:p>
            <a:pPr algn="ctr"/>
            <a:r>
              <a:rPr lang="hr-HR" b="1" dirty="0"/>
              <a:t>Borba za pravo glasa žena</a:t>
            </a:r>
          </a:p>
        </p:txBody>
      </p:sp>
      <p:sp>
        <p:nvSpPr>
          <p:cNvPr id="4" name="Oblačić za govor: ovalni 3">
            <a:extLst>
              <a:ext uri="{FF2B5EF4-FFF2-40B4-BE49-F238E27FC236}">
                <a16:creationId xmlns:a16="http://schemas.microsoft.com/office/drawing/2014/main" xmlns="" id="{E35AC74F-8F6B-47F6-941C-76CE5E65A1F6}"/>
              </a:ext>
            </a:extLst>
          </p:cNvPr>
          <p:cNvSpPr/>
          <p:nvPr/>
        </p:nvSpPr>
        <p:spPr>
          <a:xfrm>
            <a:off x="257452" y="1429305"/>
            <a:ext cx="5859263" cy="4563122"/>
          </a:xfrm>
          <a:prstGeom prst="wedgeEllipseCallout">
            <a:avLst>
              <a:gd name="adj1" fmla="val 80696"/>
              <a:gd name="adj2" fmla="val -14370"/>
            </a:avLst>
          </a:prstGeom>
          <a:blipFill dpi="0" rotWithShape="1">
            <a:blip r:embed="rId3" cstate="print">
              <a:extLst>
                <a:ext uri="{28A0092B-C50C-407E-A947-70E740481C1C}">
                  <a14:useLocalDpi xmlns:a14="http://schemas.microsoft.com/office/drawing/2010/main" xmlns="" val="0"/>
                </a:ext>
              </a:extLst>
            </a:blip>
            <a:srcRect/>
            <a:stretch>
              <a:fillRect/>
            </a:stretch>
          </a:blipFill>
        </p:spPr>
        <p:style>
          <a:lnRef idx="2">
            <a:schemeClr val="accent2"/>
          </a:lnRef>
          <a:fillRef idx="1">
            <a:schemeClr val="lt1"/>
          </a:fillRef>
          <a:effectRef idx="0">
            <a:schemeClr val="accent2"/>
          </a:effectRef>
          <a:fontRef idx="minor">
            <a:schemeClr val="dk1"/>
          </a:fontRef>
        </p:style>
        <p:txBody>
          <a:bodyPr rtlCol="0" anchor="ctr"/>
          <a:lstStyle/>
          <a:p>
            <a:pPr algn="ctr"/>
            <a:r>
              <a:rPr lang="hr-HR" dirty="0"/>
              <a:t>Pročitaj tekst u U/str. 59 (drugi i treći odjeljak) i odgovori na ova pitanja:</a:t>
            </a:r>
          </a:p>
          <a:p>
            <a:r>
              <a:rPr lang="hr-HR" b="1" dirty="0"/>
              <a:t>1. Što je </a:t>
            </a:r>
            <a:r>
              <a:rPr lang="hr-HR" b="1" dirty="0" err="1"/>
              <a:t>sufražetski</a:t>
            </a:r>
            <a:r>
              <a:rPr lang="hr-HR" b="1" dirty="0"/>
              <a:t> pokret?</a:t>
            </a:r>
          </a:p>
          <a:p>
            <a:r>
              <a:rPr lang="hr-HR" b="1" dirty="0"/>
              <a:t>2. Što znači </a:t>
            </a:r>
            <a:r>
              <a:rPr lang="hr-HR" b="1" dirty="0" err="1"/>
              <a:t>suffragare</a:t>
            </a:r>
            <a:r>
              <a:rPr lang="hr-HR" b="1" dirty="0"/>
              <a:t>?</a:t>
            </a:r>
          </a:p>
          <a:p>
            <a:r>
              <a:rPr lang="hr-HR" b="1" dirty="0"/>
              <a:t>3. Gdje je pokret bio posebno snažan?</a:t>
            </a:r>
          </a:p>
          <a:p>
            <a:r>
              <a:rPr lang="hr-HR" b="1" dirty="0"/>
              <a:t>4. Gdje su žene prvi put dobile pravo glasa? No, je li to pravo bilo potpuno?</a:t>
            </a:r>
          </a:p>
          <a:p>
            <a:r>
              <a:rPr lang="hr-HR" b="1" dirty="0"/>
              <a:t>5. Kada su u Hrvatskoj žene dobilo djelomično pravo glasa? Na koje se to žene odnosilo?</a:t>
            </a:r>
          </a:p>
        </p:txBody>
      </p:sp>
      <p:pic>
        <p:nvPicPr>
          <p:cNvPr id="7" name="Slika 6">
            <a:extLst>
              <a:ext uri="{FF2B5EF4-FFF2-40B4-BE49-F238E27FC236}">
                <a16:creationId xmlns:a16="http://schemas.microsoft.com/office/drawing/2014/main" xmlns="" id="{3A889395-B765-496A-BA71-F9C1ABA9F3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8" name="Slika 7">
            <a:extLst>
              <a:ext uri="{FF2B5EF4-FFF2-40B4-BE49-F238E27FC236}">
                <a16:creationId xmlns:a16="http://schemas.microsoft.com/office/drawing/2014/main" xmlns="" id="{87602CD4-DCB7-4075-B5D4-9378F59134B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21961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xmlns="" id="{6439E81D-1094-40DD-9EF2-308850AF6D8A}"/>
              </a:ext>
            </a:extLst>
          </p:cNvPr>
          <p:cNvSpPr>
            <a:spLocks noGrp="1"/>
          </p:cNvSpPr>
          <p:nvPr>
            <p:ph type="title"/>
          </p:nvPr>
        </p:nvSpPr>
        <p:spPr>
          <a:xfrm>
            <a:off x="776056" y="267470"/>
            <a:ext cx="10515600" cy="1325563"/>
          </a:xfrm>
        </p:spPr>
        <p:txBody>
          <a:bodyPr>
            <a:normAutofit/>
          </a:bodyPr>
          <a:lstStyle/>
          <a:p>
            <a:pPr algn="ctr"/>
            <a:r>
              <a:rPr lang="hr-HR" b="1" dirty="0"/>
              <a:t>Borba za pravo glasa žena</a:t>
            </a:r>
          </a:p>
        </p:txBody>
      </p:sp>
      <p:graphicFrame>
        <p:nvGraphicFramePr>
          <p:cNvPr id="6" name="Rezervirano mjesto sadržaja 2">
            <a:extLst>
              <a:ext uri="{FF2B5EF4-FFF2-40B4-BE49-F238E27FC236}">
                <a16:creationId xmlns:a16="http://schemas.microsoft.com/office/drawing/2014/main" xmlns="" id="{CC4CEE25-8F04-49B9-8D4A-7A54067AF22B}"/>
              </a:ext>
            </a:extLst>
          </p:cNvPr>
          <p:cNvGraphicFramePr>
            <a:graphicFrameLocks noGrp="1"/>
          </p:cNvGraphicFramePr>
          <p:nvPr>
            <p:ph idx="1"/>
            <p:extLst>
              <p:ext uri="{D42A27DB-BD31-4B8C-83A1-F6EECF244321}">
                <p14:modId xmlns:p14="http://schemas.microsoft.com/office/powerpoint/2010/main" xmlns="" val="2590627780"/>
              </p:ext>
            </p:extLst>
          </p:nvPr>
        </p:nvGraphicFramePr>
        <p:xfrm>
          <a:off x="372862" y="1630316"/>
          <a:ext cx="630314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a:extLst>
              <a:ext uri="{FF2B5EF4-FFF2-40B4-BE49-F238E27FC236}">
                <a16:creationId xmlns:a16="http://schemas.microsoft.com/office/drawing/2014/main" xmlns="" id="{56B7D3E2-915F-44BB-8674-C6F7A057A52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22665" y="1522151"/>
            <a:ext cx="4762500"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8" name="Slika 7">
            <a:extLst>
              <a:ext uri="{FF2B5EF4-FFF2-40B4-BE49-F238E27FC236}">
                <a16:creationId xmlns:a16="http://schemas.microsoft.com/office/drawing/2014/main" xmlns="" id="{3BFA491A-A101-49BB-82FB-E7BEAA62A58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9" name="Slika 8">
            <a:extLst>
              <a:ext uri="{FF2B5EF4-FFF2-40B4-BE49-F238E27FC236}">
                <a16:creationId xmlns:a16="http://schemas.microsoft.com/office/drawing/2014/main" xmlns="" id="{2C61DDCF-2DA6-442B-9FDA-D137E2087F0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16815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xmlns="" id="{CF737AA2-511A-4742-97D8-48E99EFCB169}"/>
              </a:ext>
            </a:extLst>
          </p:cNvPr>
          <p:cNvSpPr>
            <a:spLocks noGrp="1"/>
          </p:cNvSpPr>
          <p:nvPr>
            <p:ph type="title"/>
          </p:nvPr>
        </p:nvSpPr>
        <p:spPr>
          <a:xfrm>
            <a:off x="809625" y="250825"/>
            <a:ext cx="10515600" cy="1325563"/>
          </a:xfrm>
        </p:spPr>
        <p:txBody>
          <a:bodyPr>
            <a:normAutofit/>
          </a:bodyPr>
          <a:lstStyle/>
          <a:p>
            <a:pPr algn="ctr"/>
            <a:r>
              <a:rPr lang="hr-HR" b="1" dirty="0"/>
              <a:t>Borba za pravo glasa žena</a:t>
            </a:r>
          </a:p>
        </p:txBody>
      </p:sp>
      <p:graphicFrame>
        <p:nvGraphicFramePr>
          <p:cNvPr id="6" name="Rezervirano mjesto sadržaja 2">
            <a:extLst>
              <a:ext uri="{FF2B5EF4-FFF2-40B4-BE49-F238E27FC236}">
                <a16:creationId xmlns:a16="http://schemas.microsoft.com/office/drawing/2014/main" xmlns="" id="{3F5B841E-8D23-4CF1-96C8-F4F4F6742EF6}"/>
              </a:ext>
            </a:extLst>
          </p:cNvPr>
          <p:cNvGraphicFramePr>
            <a:graphicFrameLocks noGrp="1"/>
          </p:cNvGraphicFramePr>
          <p:nvPr>
            <p:ph idx="1"/>
            <p:extLst>
              <p:ext uri="{D42A27DB-BD31-4B8C-83A1-F6EECF244321}">
                <p14:modId xmlns:p14="http://schemas.microsoft.com/office/powerpoint/2010/main" xmlns="" val="256372691"/>
              </p:ext>
            </p:extLst>
          </p:nvPr>
        </p:nvGraphicFramePr>
        <p:xfrm>
          <a:off x="98765" y="1484328"/>
          <a:ext cx="5822642" cy="4090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a:extLst>
              <a:ext uri="{FF2B5EF4-FFF2-40B4-BE49-F238E27FC236}">
                <a16:creationId xmlns:a16="http://schemas.microsoft.com/office/drawing/2014/main" xmlns="" id="{A95FA171-5041-46DB-AFA8-A68A04F37B7B}"/>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79869" y="1562099"/>
            <a:ext cx="5988305" cy="3590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7" name="Pravokutnik 6">
            <a:extLst>
              <a:ext uri="{FF2B5EF4-FFF2-40B4-BE49-F238E27FC236}">
                <a16:creationId xmlns:a16="http://schemas.microsoft.com/office/drawing/2014/main" xmlns="" id="{0348F594-6369-4C0C-9043-7067E2A6A498}"/>
              </a:ext>
            </a:extLst>
          </p:cNvPr>
          <p:cNvSpPr/>
          <p:nvPr/>
        </p:nvSpPr>
        <p:spPr>
          <a:xfrm>
            <a:off x="6515099" y="5371607"/>
            <a:ext cx="5400675" cy="646331"/>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hr-HR" dirty="0"/>
              <a:t>Policajac pokušava oteti transparent sufražetkinji na prosvjedima u Londonu 1910. godine. </a:t>
            </a:r>
            <a:endParaRPr lang="hr-HR" dirty="0">
              <a:latin typeface="Arial" panose="020B0604020202020204" pitchFamily="34" charset="0"/>
              <a:cs typeface="Arial" panose="020B0604020202020204" pitchFamily="34" charset="0"/>
            </a:endParaRPr>
          </a:p>
        </p:txBody>
      </p:sp>
      <p:pic>
        <p:nvPicPr>
          <p:cNvPr id="8" name="Slika 7">
            <a:extLst>
              <a:ext uri="{FF2B5EF4-FFF2-40B4-BE49-F238E27FC236}">
                <a16:creationId xmlns:a16="http://schemas.microsoft.com/office/drawing/2014/main" xmlns="" id="{67279BBB-345D-44AF-AC30-A66237B343D5}"/>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9" name="Slika 8">
            <a:extLst>
              <a:ext uri="{FF2B5EF4-FFF2-40B4-BE49-F238E27FC236}">
                <a16:creationId xmlns:a16="http://schemas.microsoft.com/office/drawing/2014/main" xmlns="" id="{99408703-C956-4B90-B309-82D9C0A9692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111730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xmlns="" id="{4058B4FA-34E9-4EC7-9424-F5D4BD143B6E}"/>
              </a:ext>
            </a:extLst>
          </p:cNvPr>
          <p:cNvSpPr>
            <a:spLocks noGrp="1"/>
          </p:cNvSpPr>
          <p:nvPr>
            <p:ph type="title"/>
          </p:nvPr>
        </p:nvSpPr>
        <p:spPr>
          <a:xfrm>
            <a:off x="838200" y="365125"/>
            <a:ext cx="10515600" cy="1325563"/>
          </a:xfrm>
        </p:spPr>
        <p:txBody>
          <a:bodyPr>
            <a:normAutofit/>
          </a:bodyPr>
          <a:lstStyle/>
          <a:p>
            <a:pPr algn="ctr"/>
            <a:r>
              <a:rPr lang="hr-HR" b="1" dirty="0"/>
              <a:t>Borba za pravo glasa žena</a:t>
            </a:r>
          </a:p>
        </p:txBody>
      </p:sp>
      <p:graphicFrame>
        <p:nvGraphicFramePr>
          <p:cNvPr id="6" name="Rezervirano mjesto sadržaja 2">
            <a:extLst>
              <a:ext uri="{FF2B5EF4-FFF2-40B4-BE49-F238E27FC236}">
                <a16:creationId xmlns:a16="http://schemas.microsoft.com/office/drawing/2014/main" xmlns="" id="{F0F3E8F8-FC86-41C2-8E99-70001A2C07E0}"/>
              </a:ext>
            </a:extLst>
          </p:cNvPr>
          <p:cNvGraphicFramePr>
            <a:graphicFrameLocks noGrp="1"/>
          </p:cNvGraphicFramePr>
          <p:nvPr>
            <p:ph idx="1"/>
            <p:extLst>
              <p:ext uri="{D42A27DB-BD31-4B8C-83A1-F6EECF244321}">
                <p14:modId xmlns:p14="http://schemas.microsoft.com/office/powerpoint/2010/main" xmlns="" val="31071498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lika 6">
            <a:extLst>
              <a:ext uri="{FF2B5EF4-FFF2-40B4-BE49-F238E27FC236}">
                <a16:creationId xmlns:a16="http://schemas.microsoft.com/office/drawing/2014/main" xmlns="" id="{4CC89638-D91C-4541-8CA0-55060224793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8" name="Slika 7">
            <a:extLst>
              <a:ext uri="{FF2B5EF4-FFF2-40B4-BE49-F238E27FC236}">
                <a16:creationId xmlns:a16="http://schemas.microsoft.com/office/drawing/2014/main" xmlns="" id="{101900D3-CE5E-408D-B356-9A71AAA23F3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111272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xmlns="" id="{4058B4FA-34E9-4EC7-9424-F5D4BD143B6E}"/>
              </a:ext>
            </a:extLst>
          </p:cNvPr>
          <p:cNvSpPr>
            <a:spLocks noGrp="1"/>
          </p:cNvSpPr>
          <p:nvPr>
            <p:ph type="title"/>
          </p:nvPr>
        </p:nvSpPr>
        <p:spPr>
          <a:xfrm>
            <a:off x="838200" y="365125"/>
            <a:ext cx="10515600" cy="1325563"/>
          </a:xfrm>
        </p:spPr>
        <p:txBody>
          <a:bodyPr>
            <a:normAutofit/>
          </a:bodyPr>
          <a:lstStyle/>
          <a:p>
            <a:pPr algn="ctr"/>
            <a:r>
              <a:rPr lang="hr-HR" b="1" dirty="0"/>
              <a:t>Borba za pravo glasa žena</a:t>
            </a:r>
          </a:p>
        </p:txBody>
      </p:sp>
      <p:graphicFrame>
        <p:nvGraphicFramePr>
          <p:cNvPr id="8" name="Rezervirano mjesto sadržaja 2">
            <a:extLst>
              <a:ext uri="{FF2B5EF4-FFF2-40B4-BE49-F238E27FC236}">
                <a16:creationId xmlns:a16="http://schemas.microsoft.com/office/drawing/2014/main" xmlns="" id="{8B08B12C-33A3-4211-AC10-5A529CDE2CA3}"/>
              </a:ext>
            </a:extLst>
          </p:cNvPr>
          <p:cNvGraphicFramePr>
            <a:graphicFrameLocks noGrp="1"/>
          </p:cNvGraphicFramePr>
          <p:nvPr>
            <p:ph idx="1"/>
            <p:extLst>
              <p:ext uri="{D42A27DB-BD31-4B8C-83A1-F6EECF244321}">
                <p14:modId xmlns:p14="http://schemas.microsoft.com/office/powerpoint/2010/main" xmlns="" val="3266196078"/>
              </p:ext>
            </p:extLst>
          </p:nvPr>
        </p:nvGraphicFramePr>
        <p:xfrm>
          <a:off x="412072" y="1660124"/>
          <a:ext cx="6752208"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a:extLst>
              <a:ext uri="{FF2B5EF4-FFF2-40B4-BE49-F238E27FC236}">
                <a16:creationId xmlns:a16="http://schemas.microsoft.com/office/drawing/2014/main" xmlns="" id="{8F114200-6383-400B-BB66-B10A49181D3C}"/>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49904" y="1423942"/>
            <a:ext cx="3522971" cy="4976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 name="Slika 6">
            <a:extLst>
              <a:ext uri="{FF2B5EF4-FFF2-40B4-BE49-F238E27FC236}">
                <a16:creationId xmlns:a16="http://schemas.microsoft.com/office/drawing/2014/main" xmlns="" id="{6C49A4EC-FF05-4C30-BBA8-6D68B6661E8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83832" y="5733257"/>
            <a:ext cx="2804862" cy="1402431"/>
          </a:xfrm>
          <a:prstGeom prst="rect">
            <a:avLst/>
          </a:prstGeom>
        </p:spPr>
      </p:pic>
      <p:pic>
        <p:nvPicPr>
          <p:cNvPr id="9" name="Slika 8">
            <a:extLst>
              <a:ext uri="{FF2B5EF4-FFF2-40B4-BE49-F238E27FC236}">
                <a16:creationId xmlns:a16="http://schemas.microsoft.com/office/drawing/2014/main" xmlns="" id="{1EF3F691-7CA7-43A8-AB6F-E48DFB28417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28448" y="90065"/>
            <a:ext cx="1937467" cy="492925"/>
          </a:xfrm>
          <a:prstGeom prst="rect">
            <a:avLst/>
          </a:prstGeom>
        </p:spPr>
      </p:pic>
    </p:spTree>
    <p:extLst>
      <p:ext uri="{BB962C8B-B14F-4D97-AF65-F5344CB8AC3E}">
        <p14:creationId xmlns:p14="http://schemas.microsoft.com/office/powerpoint/2010/main" xmlns="" val="3855667144"/>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616</Words>
  <Application>Microsoft Office PowerPoint</Application>
  <PresentationFormat>Custom</PresentationFormat>
  <Paragraphs>76</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Tema sustava Office</vt:lpstr>
      <vt:lpstr>Borba za pravo glasa</vt:lpstr>
      <vt:lpstr>Slide 2</vt:lpstr>
      <vt:lpstr>Pravo glasa</vt:lpstr>
      <vt:lpstr>Položaj žena u XIX. stoljeću</vt:lpstr>
      <vt:lpstr>Borba za pravo glasa žena</vt:lpstr>
      <vt:lpstr>Borba za pravo glasa žena</vt:lpstr>
      <vt:lpstr>Borba za pravo glasa žena</vt:lpstr>
      <vt:lpstr>Borba za pravo glasa žena</vt:lpstr>
      <vt:lpstr>Borba za pravo glasa žena</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Borba za pravo glasa</dc:title>
  <dc:creator>Maja Juratovac</dc:creator>
  <cp:lastModifiedBy>dvukelic</cp:lastModifiedBy>
  <cp:revision>16</cp:revision>
  <dcterms:created xsi:type="dcterms:W3CDTF">2020-06-19T17:22:33Z</dcterms:created>
  <dcterms:modified xsi:type="dcterms:W3CDTF">2020-06-23T08:55:13Z</dcterms:modified>
</cp:coreProperties>
</file>